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71" r:id="rId2"/>
    <p:sldId id="273" r:id="rId3"/>
    <p:sldId id="284" r:id="rId4"/>
    <p:sldId id="285" r:id="rId5"/>
    <p:sldId id="286" r:id="rId6"/>
    <p:sldId id="264" r:id="rId7"/>
    <p:sldId id="259" r:id="rId8"/>
    <p:sldId id="260" r:id="rId9"/>
    <p:sldId id="280" r:id="rId10"/>
    <p:sldId id="281" r:id="rId11"/>
    <p:sldId id="291" r:id="rId12"/>
    <p:sldId id="292" r:id="rId13"/>
    <p:sldId id="293" r:id="rId14"/>
    <p:sldId id="294" r:id="rId15"/>
    <p:sldId id="283" r:id="rId16"/>
    <p:sldId id="265" r:id="rId17"/>
    <p:sldId id="266" r:id="rId18"/>
    <p:sldId id="279" r:id="rId19"/>
    <p:sldId id="275" r:id="rId20"/>
    <p:sldId id="269" r:id="rId21"/>
    <p:sldId id="287" r:id="rId22"/>
    <p:sldId id="288" r:id="rId23"/>
    <p:sldId id="272" r:id="rId2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846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Алексеевский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УЧИТ.-МАСТЕР</c:v>
                </c:pt>
                <c:pt idx="1">
                  <c:v>СТ.УЧИТЕЛЬ</c:v>
                </c:pt>
                <c:pt idx="2">
                  <c:v>УЧИТ.-НАСТАВНИК</c:v>
                </c:pt>
                <c:pt idx="3">
                  <c:v>УЧИТ.-ЭКСПЕРТ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Чистопольский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2962962962962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02469135802469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1728395061728392E-3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УЧИТ.-МАСТЕР</c:v>
                </c:pt>
                <c:pt idx="1">
                  <c:v>СТ.УЧИТЕЛЬ</c:v>
                </c:pt>
                <c:pt idx="2">
                  <c:v>УЧИТ.-НАСТАВНИК</c:v>
                </c:pt>
                <c:pt idx="3">
                  <c:v>УЧИТ.-ЭКСПЕРТ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</c:v>
                </c:pt>
                <c:pt idx="1">
                  <c:v>5</c:v>
                </c:pt>
                <c:pt idx="2">
                  <c:v>9</c:v>
                </c:pt>
                <c:pt idx="3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Спасский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2962962962962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024691358024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716049382716049E-3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УЧИТ.-МАСТЕР</c:v>
                </c:pt>
                <c:pt idx="1">
                  <c:v>СТ.УЧИТЕЛЬ</c:v>
                </c:pt>
                <c:pt idx="2">
                  <c:v>УЧИТ.-НАСТАВНИК</c:v>
                </c:pt>
                <c:pt idx="3">
                  <c:v>УЧИТ.-ЭКСПЕРТ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5833344"/>
        <c:axId val="145843328"/>
        <c:axId val="0"/>
      </c:bar3DChart>
      <c:catAx>
        <c:axId val="145833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45843328"/>
        <c:crosses val="autoZero"/>
        <c:auto val="1"/>
        <c:lblAlgn val="ctr"/>
        <c:lblOffset val="100"/>
        <c:noMultiLvlLbl val="0"/>
      </c:catAx>
      <c:valAx>
        <c:axId val="145843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58333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2640103730563492E-2"/>
                  <c:y val="0.13681262549334636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/>
                      <a:t>Учителя гуманитарных дисциплин</a:t>
                    </a:r>
                    <a:r>
                      <a:rPr lang="ru-RU" dirty="0"/>
                      <a:t>
67%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100" dirty="0"/>
                      <a:t>Учителя естественно-математических  дисциплин</a:t>
                    </a:r>
                    <a:r>
                      <a:rPr lang="ru-RU" dirty="0"/>
                      <a:t>
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100" dirty="0"/>
                      <a:t>Учителя начальной школы</a:t>
                    </a:r>
                    <a:r>
                      <a:rPr lang="ru-RU" dirty="0"/>
                      <a:t>
13%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100" dirty="0"/>
                      <a:t>Учителя других предметов</a:t>
                    </a:r>
                    <a:r>
                      <a:rPr lang="ru-RU" dirty="0"/>
                      <a:t>
13%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Учителя гуманитарных дисциплин</c:v>
                </c:pt>
                <c:pt idx="1">
                  <c:v>Учителя естественно-математических  дисциплин</c:v>
                </c:pt>
                <c:pt idx="2">
                  <c:v>Учителя начальной школы</c:v>
                </c:pt>
                <c:pt idx="3">
                  <c:v>Учителя других предметов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8912774938862001E-2"/>
                  <c:y val="-4.8100716082051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ОГЭ (математика)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3.83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2042994889951601E-2"/>
                  <c:y val="-4.2756192072934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ОГЭ (математика)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3.99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5916672"/>
        <c:axId val="145918208"/>
        <c:axId val="0"/>
      </c:bar3DChart>
      <c:catAx>
        <c:axId val="145916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918208"/>
        <c:crosses val="autoZero"/>
        <c:auto val="1"/>
        <c:lblAlgn val="ctr"/>
        <c:lblOffset val="100"/>
        <c:noMultiLvlLbl val="0"/>
      </c:catAx>
      <c:valAx>
        <c:axId val="145918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59166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2673105766025989E-3"/>
                  <c:y val="-4.5069982681770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ЕГЭ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52.98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1336552883013002E-2"/>
                  <c:y val="-4.5069982681770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ЕГЭ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5952768"/>
        <c:axId val="145954304"/>
        <c:axId val="0"/>
      </c:bar3DChart>
      <c:catAx>
        <c:axId val="145952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5954304"/>
        <c:crosses val="autoZero"/>
        <c:auto val="1"/>
        <c:lblAlgn val="ctr"/>
        <c:lblOffset val="100"/>
        <c:noMultiLvlLbl val="0"/>
      </c:catAx>
      <c:valAx>
        <c:axId val="145954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59527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355971128608919E-2"/>
          <c:y val="4.9960875984251966E-2"/>
          <c:w val="0.86219094488188974"/>
          <c:h val="0.77229970472440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ЕГЭ (английский язык)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64.599999999999994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ЕГЭ (английский язык)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172544"/>
        <c:axId val="146178432"/>
      </c:barChart>
      <c:catAx>
        <c:axId val="146172544"/>
        <c:scaling>
          <c:orientation val="minMax"/>
        </c:scaling>
        <c:delete val="0"/>
        <c:axPos val="b"/>
        <c:majorTickMark val="out"/>
        <c:minorTickMark val="none"/>
        <c:tickLblPos val="nextTo"/>
        <c:crossAx val="146178432"/>
        <c:crosses val="autoZero"/>
        <c:auto val="1"/>
        <c:lblAlgn val="ctr"/>
        <c:lblOffset val="100"/>
        <c:noMultiLvlLbl val="0"/>
      </c:catAx>
      <c:valAx>
        <c:axId val="146178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61725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6BF4FB-4DB2-4403-8B0B-FEE970052C57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B70A44-DDB5-4849-AF43-59C0F8B64252}">
      <dgm:prSet phldrT="[Текст]" custT="1"/>
      <dgm:spPr>
        <a:solidFill>
          <a:srgbClr val="2A7E82"/>
        </a:solidFill>
        <a:ln>
          <a:solidFill>
            <a:srgbClr val="2E867C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1400" b="1" dirty="0" smtClean="0"/>
            <a:t>развитие региональной системы дополнительного профессионального образования, направленной на обновление и развитие профессиональных компетенций педагогических и руководящих работников в соответствии с профессиональными стандартами на основе персонифицированного подхода</a:t>
          </a:r>
          <a:endParaRPr lang="ru-RU" sz="1400" b="1" dirty="0"/>
        </a:p>
      </dgm:t>
    </dgm:pt>
    <dgm:pt modelId="{0A34872C-E793-4EDF-9CEF-31FA1C0783CA}" type="parTrans" cxnId="{277135EF-1E27-4703-ADC9-EE0A6365CF88}">
      <dgm:prSet/>
      <dgm:spPr/>
      <dgm:t>
        <a:bodyPr/>
        <a:lstStyle/>
        <a:p>
          <a:endParaRPr lang="ru-RU"/>
        </a:p>
      </dgm:t>
    </dgm:pt>
    <dgm:pt modelId="{579BC2DD-5603-4DF0-879F-3D86F8823A9F}" type="sibTrans" cxnId="{277135EF-1E27-4703-ADC9-EE0A6365CF88}">
      <dgm:prSet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D991A6EA-E422-44F6-9C69-03EB8279129A}">
      <dgm:prSet custT="1"/>
      <dgm:spPr>
        <a:solidFill>
          <a:schemeClr val="accent2">
            <a:lumMod val="75000"/>
          </a:schemeClr>
        </a:solidFill>
        <a:ln>
          <a:solidFill>
            <a:srgbClr val="2E867C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1400" b="1" dirty="0" smtClean="0"/>
            <a:t>совершенствование системы научно-методического, информационного сопровождения приоритетных направлений развития региональной системы образования</a:t>
          </a:r>
          <a:endParaRPr lang="ru-RU" sz="1400" b="1" dirty="0"/>
        </a:p>
      </dgm:t>
    </dgm:pt>
    <dgm:pt modelId="{2C507B57-90D1-4D61-9D15-F432D8882C9D}" type="parTrans" cxnId="{9E144FDE-4F81-470B-961F-FC0C940C9C79}">
      <dgm:prSet/>
      <dgm:spPr/>
      <dgm:t>
        <a:bodyPr/>
        <a:lstStyle/>
        <a:p>
          <a:endParaRPr lang="ru-RU"/>
        </a:p>
      </dgm:t>
    </dgm:pt>
    <dgm:pt modelId="{DA75607D-7707-4D5B-8EC8-C424B4D4B7E8}" type="sibTrans" cxnId="{9E144FDE-4F81-470B-961F-FC0C940C9C79}">
      <dgm:prSet/>
      <dgm:spPr>
        <a:solidFill>
          <a:schemeClr val="accent5">
            <a:lumMod val="75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8012E191-DD98-4124-BA2B-623BA0F45703}">
      <dgm:prSet custT="1"/>
      <dgm:spPr>
        <a:solidFill>
          <a:srgbClr val="2A7E82"/>
        </a:solidFill>
        <a:ln>
          <a:solidFill>
            <a:srgbClr val="2E867C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1400" b="1" dirty="0" smtClean="0"/>
            <a:t>развитие республиканской системы мониторинга качества реализации программ дополнительного профессионального образования (повышение квалификации и профессиональная переподготовка и др.)</a:t>
          </a:r>
          <a:endParaRPr lang="ru-RU" sz="1400" b="1" dirty="0"/>
        </a:p>
      </dgm:t>
    </dgm:pt>
    <dgm:pt modelId="{8525307A-81C6-4512-B45C-A261D6083D5D}" type="parTrans" cxnId="{355DFB1F-E33A-404B-BD72-8651C08725F3}">
      <dgm:prSet/>
      <dgm:spPr/>
      <dgm:t>
        <a:bodyPr/>
        <a:lstStyle/>
        <a:p>
          <a:endParaRPr lang="ru-RU"/>
        </a:p>
      </dgm:t>
    </dgm:pt>
    <dgm:pt modelId="{CB45388D-8387-43CF-BB23-6E0B107BF4A7}" type="sibTrans" cxnId="{355DFB1F-E33A-404B-BD72-8651C08725F3}">
      <dgm:prSet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7EFF4F80-03BF-4EB5-BD6D-0E08E21B19BF}">
      <dgm:prSet custT="1"/>
      <dgm:spPr>
        <a:solidFill>
          <a:srgbClr val="2A7E82"/>
        </a:solidFill>
        <a:ln>
          <a:solidFill>
            <a:srgbClr val="2E867C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1400" b="1" dirty="0" smtClean="0"/>
            <a:t>развитие региональной системы научно-методического сопровождения профессионального роста педагогических и руководящих работников</a:t>
          </a:r>
          <a:endParaRPr lang="ru-RU" sz="1400" b="1" dirty="0"/>
        </a:p>
      </dgm:t>
    </dgm:pt>
    <dgm:pt modelId="{1B4B4113-8554-4314-A32C-110E6A125824}" type="parTrans" cxnId="{6A78FEB6-6DF0-45B3-90EF-C32D6AAC5539}">
      <dgm:prSet/>
      <dgm:spPr/>
      <dgm:t>
        <a:bodyPr/>
        <a:lstStyle/>
        <a:p>
          <a:endParaRPr lang="ru-RU"/>
        </a:p>
      </dgm:t>
    </dgm:pt>
    <dgm:pt modelId="{4FD4BF7C-C992-4454-8AC1-B669A2F09A5D}" type="sibTrans" cxnId="{6A78FEB6-6DF0-45B3-90EF-C32D6AAC5539}">
      <dgm:prSet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CEE112CA-F8B1-4FAA-A411-DF4D15D13EE3}" type="pres">
      <dgm:prSet presAssocID="{A06BF4FB-4DB2-4403-8B0B-FEE970052C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2437032-5D29-4345-844D-27BBC4EF6BCA}" type="pres">
      <dgm:prSet presAssocID="{A06BF4FB-4DB2-4403-8B0B-FEE970052C57}" presName="dot1" presStyleLbl="alignNode1" presStyleIdx="0" presStyleCnt="13" custLinFactX="-900000" custLinFactY="-316672" custLinFactNeighborX="-910697" custLinFactNeighborY="-400000"/>
      <dgm:spPr/>
    </dgm:pt>
    <dgm:pt modelId="{94805A87-83E3-44A7-9EC7-D7F594D6EC65}" type="pres">
      <dgm:prSet presAssocID="{A06BF4FB-4DB2-4403-8B0B-FEE970052C57}" presName="dot2" presStyleLbl="alignNode1" presStyleIdx="1" presStyleCnt="13" custLinFactX="-1237174" custLinFactY="-1217729" custLinFactNeighborX="-1300000" custLinFactNeighborY="-1300000"/>
      <dgm:spPr>
        <a:solidFill>
          <a:srgbClr val="2A7E82"/>
        </a:solidFill>
        <a:ln>
          <a:solidFill>
            <a:srgbClr val="2E867C"/>
          </a:solidFill>
        </a:ln>
      </dgm:spPr>
      <dgm:t>
        <a:bodyPr/>
        <a:lstStyle/>
        <a:p>
          <a:endParaRPr lang="ru-RU"/>
        </a:p>
      </dgm:t>
    </dgm:pt>
    <dgm:pt modelId="{6531E10F-4FA4-4E9C-A343-7D0EE419848D}" type="pres">
      <dgm:prSet presAssocID="{A06BF4FB-4DB2-4403-8B0B-FEE970052C57}" presName="dot3" presStyleLbl="alignNode1" presStyleIdx="2" presStyleCnt="13" custLinFactX="-1835686" custLinFactY="-400000" custLinFactNeighborX="-1900000" custLinFactNeighborY="-448378"/>
      <dgm:spPr>
        <a:solidFill>
          <a:srgbClr val="2A7E82"/>
        </a:solidFill>
        <a:ln>
          <a:solidFill>
            <a:srgbClr val="2E867C"/>
          </a:solidFill>
        </a:ln>
      </dgm:spPr>
    </dgm:pt>
    <dgm:pt modelId="{4611D4CE-6AA2-4B0F-BCC2-ED76E0ED71E6}" type="pres">
      <dgm:prSet presAssocID="{A06BF4FB-4DB2-4403-8B0B-FEE970052C57}" presName="dot4" presStyleLbl="alignNode1" presStyleIdx="3" presStyleCnt="13" custLinFactX="-2000000" custLinFactY="-118035" custLinFactNeighborX="-2066173" custLinFactNeighborY="-200000"/>
      <dgm:spPr>
        <a:solidFill>
          <a:srgbClr val="2A7E82"/>
        </a:solidFill>
        <a:ln>
          <a:solidFill>
            <a:srgbClr val="2E867C"/>
          </a:solidFill>
        </a:ln>
      </dgm:spPr>
      <dgm:t>
        <a:bodyPr/>
        <a:lstStyle/>
        <a:p>
          <a:endParaRPr lang="ru-RU"/>
        </a:p>
      </dgm:t>
    </dgm:pt>
    <dgm:pt modelId="{612E6049-E797-4E7C-80A5-0E0B73E3A8CF}" type="pres">
      <dgm:prSet presAssocID="{A06BF4FB-4DB2-4403-8B0B-FEE970052C57}" presName="dot5" presStyleLbl="alignNode1" presStyleIdx="4" presStyleCnt="13"/>
      <dgm:spPr/>
    </dgm:pt>
    <dgm:pt modelId="{4FCCF438-8267-4E89-AC3B-23F4A68019D5}" type="pres">
      <dgm:prSet presAssocID="{A06BF4FB-4DB2-4403-8B0B-FEE970052C57}" presName="dot6" presStyleLbl="alignNode1" presStyleIdx="5" presStyleCnt="13"/>
      <dgm:spPr/>
    </dgm:pt>
    <dgm:pt modelId="{FF80517E-796D-4F40-BBED-74FD3AFCD4C7}" type="pres">
      <dgm:prSet presAssocID="{A06BF4FB-4DB2-4403-8B0B-FEE970052C57}" presName="dotArrow1" presStyleLbl="alignNode1" presStyleIdx="6" presStyleCnt="13"/>
      <dgm:spPr/>
    </dgm:pt>
    <dgm:pt modelId="{CFBCDEE1-DB89-48C1-87E6-40B200049FEE}" type="pres">
      <dgm:prSet presAssocID="{A06BF4FB-4DB2-4403-8B0B-FEE970052C57}" presName="dotArrow2" presStyleLbl="alignNode1" presStyleIdx="7" presStyleCnt="13"/>
      <dgm:spPr/>
    </dgm:pt>
    <dgm:pt modelId="{88501FB5-0751-457F-BF45-C599350AABE3}" type="pres">
      <dgm:prSet presAssocID="{A06BF4FB-4DB2-4403-8B0B-FEE970052C57}" presName="dotArrow3" presStyleLbl="alignNode1" presStyleIdx="8" presStyleCnt="13"/>
      <dgm:spPr/>
    </dgm:pt>
    <dgm:pt modelId="{491E7C3A-7E55-4908-A703-42133FAFF55B}" type="pres">
      <dgm:prSet presAssocID="{A06BF4FB-4DB2-4403-8B0B-FEE970052C57}" presName="dotArrow4" presStyleLbl="alignNode1" presStyleIdx="9" presStyleCnt="13"/>
      <dgm:spPr/>
    </dgm:pt>
    <dgm:pt modelId="{3EF9D8BB-38E1-4B13-8685-A3752DD8C709}" type="pres">
      <dgm:prSet presAssocID="{A06BF4FB-4DB2-4403-8B0B-FEE970052C57}" presName="dotArrow5" presStyleLbl="alignNode1" presStyleIdx="10" presStyleCnt="13"/>
      <dgm:spPr/>
    </dgm:pt>
    <dgm:pt modelId="{5A1F1562-6D30-4AEC-968D-550D8730D671}" type="pres">
      <dgm:prSet presAssocID="{A06BF4FB-4DB2-4403-8B0B-FEE970052C57}" presName="dotArrow6" presStyleLbl="alignNode1" presStyleIdx="11" presStyleCnt="13"/>
      <dgm:spPr/>
    </dgm:pt>
    <dgm:pt modelId="{FDA5BDDD-BFB3-486F-8B3B-F9C135B3A77E}" type="pres">
      <dgm:prSet presAssocID="{A06BF4FB-4DB2-4403-8B0B-FEE970052C57}" presName="dotArrow7" presStyleLbl="alignNode1" presStyleIdx="12" presStyleCnt="13" custLinFactX="-1700000" custLinFactY="-300000" custLinFactNeighborX="-1781370" custLinFactNeighborY="-316316"/>
      <dgm:spPr>
        <a:solidFill>
          <a:srgbClr val="2A7E82"/>
        </a:solidFill>
        <a:ln>
          <a:solidFill>
            <a:srgbClr val="2E867C"/>
          </a:solidFill>
        </a:ln>
      </dgm:spPr>
      <dgm:t>
        <a:bodyPr/>
        <a:lstStyle/>
        <a:p>
          <a:endParaRPr lang="ru-RU"/>
        </a:p>
      </dgm:t>
    </dgm:pt>
    <dgm:pt modelId="{05B931A0-97C0-4957-A549-DD04217CAB65}" type="pres">
      <dgm:prSet presAssocID="{85B70A44-DDB5-4849-AF43-59C0F8B64252}" presName="parTx1" presStyleLbl="node1" presStyleIdx="0" presStyleCnt="4" custScaleX="613089" custScaleY="312678" custLinFactX="49179" custLinFactY="32862" custLinFactNeighborX="100000" custLinFactNeighborY="100000"/>
      <dgm:spPr/>
      <dgm:t>
        <a:bodyPr/>
        <a:lstStyle/>
        <a:p>
          <a:endParaRPr lang="ru-RU"/>
        </a:p>
      </dgm:t>
    </dgm:pt>
    <dgm:pt modelId="{DEB3FE94-799B-4142-A061-B7BEAF7EB6EF}" type="pres">
      <dgm:prSet presAssocID="{579BC2DD-5603-4DF0-879F-3D86F8823A9F}" presName="picture1" presStyleCnt="0"/>
      <dgm:spPr/>
    </dgm:pt>
    <dgm:pt modelId="{55AAC582-CB0D-43D0-A163-FDA5E95C73D0}" type="pres">
      <dgm:prSet presAssocID="{579BC2DD-5603-4DF0-879F-3D86F8823A9F}" presName="imageRepeatNode" presStyleLbl="fgImgPlace1" presStyleIdx="0" presStyleCnt="4" custLinFactX="-200000" custLinFactNeighborX="-220471" custLinFactNeighborY="4755"/>
      <dgm:spPr/>
      <dgm:t>
        <a:bodyPr/>
        <a:lstStyle/>
        <a:p>
          <a:endParaRPr lang="ru-RU"/>
        </a:p>
      </dgm:t>
    </dgm:pt>
    <dgm:pt modelId="{BA1D0E5E-DC4A-4AF2-83EB-BE01C9234AEF}" type="pres">
      <dgm:prSet presAssocID="{D991A6EA-E422-44F6-9C69-03EB8279129A}" presName="parTx2" presStyleLbl="node1" presStyleIdx="1" presStyleCnt="4" custScaleX="517903" custScaleY="239421" custLinFactNeighborX="25517" custLinFactNeighborY="-70052"/>
      <dgm:spPr/>
      <dgm:t>
        <a:bodyPr/>
        <a:lstStyle/>
        <a:p>
          <a:endParaRPr lang="ru-RU"/>
        </a:p>
      </dgm:t>
    </dgm:pt>
    <dgm:pt modelId="{A0D5D553-B0A6-49EA-8C68-A04EC2F67946}" type="pres">
      <dgm:prSet presAssocID="{DA75607D-7707-4D5B-8EC8-C424B4D4B7E8}" presName="picture2" presStyleCnt="0"/>
      <dgm:spPr/>
    </dgm:pt>
    <dgm:pt modelId="{28A0B33F-93DE-419B-887C-1D1C899922D2}" type="pres">
      <dgm:prSet presAssocID="{DA75607D-7707-4D5B-8EC8-C424B4D4B7E8}" presName="imageRepeatNode" presStyleLbl="fgImgPlace1" presStyleIdx="1" presStyleCnt="4" custLinFactX="-200000" custLinFactY="-2128" custLinFactNeighborX="-222112" custLinFactNeighborY="-100000"/>
      <dgm:spPr/>
      <dgm:t>
        <a:bodyPr/>
        <a:lstStyle/>
        <a:p>
          <a:endParaRPr lang="ru-RU"/>
        </a:p>
      </dgm:t>
    </dgm:pt>
    <dgm:pt modelId="{A55E483A-4FCF-435E-ADDA-75D84F756FA2}" type="pres">
      <dgm:prSet presAssocID="{8012E191-DD98-4124-BA2B-623BA0F45703}" presName="parTx3" presStyleLbl="node1" presStyleIdx="2" presStyleCnt="4" custScaleX="458483" custScaleY="301229" custLinFactY="-86073" custLinFactNeighborX="11108" custLinFactNeighborY="-100000"/>
      <dgm:spPr/>
      <dgm:t>
        <a:bodyPr/>
        <a:lstStyle/>
        <a:p>
          <a:endParaRPr lang="ru-RU"/>
        </a:p>
      </dgm:t>
    </dgm:pt>
    <dgm:pt modelId="{01E68C8F-FE8E-4F37-8F01-85B406E91D2F}" type="pres">
      <dgm:prSet presAssocID="{CB45388D-8387-43CF-BB23-6E0B107BF4A7}" presName="picture3" presStyleCnt="0"/>
      <dgm:spPr/>
    </dgm:pt>
    <dgm:pt modelId="{039E0FD0-D7E3-4847-BD7D-C68F1505AA20}" type="pres">
      <dgm:prSet presAssocID="{CB45388D-8387-43CF-BB23-6E0B107BF4A7}" presName="imageRepeatNode" presStyleLbl="fgImgPlace1" presStyleIdx="2" presStyleCnt="4" custLinFactX="-178194" custLinFactY="-57065" custLinFactNeighborX="-200000" custLinFactNeighborY="-100000"/>
      <dgm:spPr/>
      <dgm:t>
        <a:bodyPr/>
        <a:lstStyle/>
        <a:p>
          <a:endParaRPr lang="ru-RU"/>
        </a:p>
      </dgm:t>
    </dgm:pt>
    <dgm:pt modelId="{9C338DBD-22C0-4E68-B6AF-BCAE914601C7}" type="pres">
      <dgm:prSet presAssocID="{7EFF4F80-03BF-4EB5-BD6D-0E08E21B19BF}" presName="parTx4" presStyleLbl="node1" presStyleIdx="3" presStyleCnt="4" custScaleX="405984" custScaleY="237749" custLinFactY="-100000" custLinFactNeighborX="10842" custLinFactNeighborY="-160868"/>
      <dgm:spPr/>
      <dgm:t>
        <a:bodyPr/>
        <a:lstStyle/>
        <a:p>
          <a:endParaRPr lang="ru-RU"/>
        </a:p>
      </dgm:t>
    </dgm:pt>
    <dgm:pt modelId="{0ED84BFA-5B9C-434D-919C-297D29EA69F5}" type="pres">
      <dgm:prSet presAssocID="{4FD4BF7C-C992-4454-8AC1-B669A2F09A5D}" presName="picture4" presStyleCnt="0"/>
      <dgm:spPr/>
    </dgm:pt>
    <dgm:pt modelId="{0000444D-2229-499B-AA0D-AEDCEB95DE79}" type="pres">
      <dgm:prSet presAssocID="{4FD4BF7C-C992-4454-8AC1-B669A2F09A5D}" presName="imageRepeatNode" presStyleLbl="fgImgPlace1" presStyleIdx="3" presStyleCnt="4" custLinFactX="-108599" custLinFactY="-100000" custLinFactNeighborX="-200000" custLinFactNeighborY="-103975"/>
      <dgm:spPr/>
      <dgm:t>
        <a:bodyPr/>
        <a:lstStyle/>
        <a:p>
          <a:endParaRPr lang="ru-RU"/>
        </a:p>
      </dgm:t>
    </dgm:pt>
  </dgm:ptLst>
  <dgm:cxnLst>
    <dgm:cxn modelId="{674F246B-9192-4F2A-BC5C-BA70BCBFD862}" type="presOf" srcId="{DA75607D-7707-4D5B-8EC8-C424B4D4B7E8}" destId="{28A0B33F-93DE-419B-887C-1D1C899922D2}" srcOrd="0" destOrd="0" presId="urn:microsoft.com/office/officeart/2008/layout/AscendingPictureAccentProcess"/>
    <dgm:cxn modelId="{4D85DCBD-525A-4533-B5BD-ACAA6E816551}" type="presOf" srcId="{7EFF4F80-03BF-4EB5-BD6D-0E08E21B19BF}" destId="{9C338DBD-22C0-4E68-B6AF-BCAE914601C7}" srcOrd="0" destOrd="0" presId="urn:microsoft.com/office/officeart/2008/layout/AscendingPictureAccentProcess"/>
    <dgm:cxn modelId="{B3999EF4-99A4-489A-853B-E084CFEC7E7D}" type="presOf" srcId="{579BC2DD-5603-4DF0-879F-3D86F8823A9F}" destId="{55AAC582-CB0D-43D0-A163-FDA5E95C73D0}" srcOrd="0" destOrd="0" presId="urn:microsoft.com/office/officeart/2008/layout/AscendingPictureAccentProcess"/>
    <dgm:cxn modelId="{F509B10C-DB9E-42AB-ACF8-34B0298C8400}" type="presOf" srcId="{A06BF4FB-4DB2-4403-8B0B-FEE970052C57}" destId="{CEE112CA-F8B1-4FAA-A411-DF4D15D13EE3}" srcOrd="0" destOrd="0" presId="urn:microsoft.com/office/officeart/2008/layout/AscendingPictureAccentProcess"/>
    <dgm:cxn modelId="{296DF203-C8FD-4CCA-989C-58EC7EF027E4}" type="presOf" srcId="{8012E191-DD98-4124-BA2B-623BA0F45703}" destId="{A55E483A-4FCF-435E-ADDA-75D84F756FA2}" srcOrd="0" destOrd="0" presId="urn:microsoft.com/office/officeart/2008/layout/AscendingPictureAccentProcess"/>
    <dgm:cxn modelId="{277135EF-1E27-4703-ADC9-EE0A6365CF88}" srcId="{A06BF4FB-4DB2-4403-8B0B-FEE970052C57}" destId="{85B70A44-DDB5-4849-AF43-59C0F8B64252}" srcOrd="0" destOrd="0" parTransId="{0A34872C-E793-4EDF-9CEF-31FA1C0783CA}" sibTransId="{579BC2DD-5603-4DF0-879F-3D86F8823A9F}"/>
    <dgm:cxn modelId="{FFC5F891-1436-428C-BAF1-3867220DC649}" type="presOf" srcId="{CB45388D-8387-43CF-BB23-6E0B107BF4A7}" destId="{039E0FD0-D7E3-4847-BD7D-C68F1505AA20}" srcOrd="0" destOrd="0" presId="urn:microsoft.com/office/officeart/2008/layout/AscendingPictureAccentProcess"/>
    <dgm:cxn modelId="{471CEAB6-FFD9-4783-86B6-3AFAA8A71998}" type="presOf" srcId="{4FD4BF7C-C992-4454-8AC1-B669A2F09A5D}" destId="{0000444D-2229-499B-AA0D-AEDCEB95DE79}" srcOrd="0" destOrd="0" presId="urn:microsoft.com/office/officeart/2008/layout/AscendingPictureAccentProcess"/>
    <dgm:cxn modelId="{838682F8-8650-4C31-9D0F-14E7CBCFC104}" type="presOf" srcId="{85B70A44-DDB5-4849-AF43-59C0F8B64252}" destId="{05B931A0-97C0-4957-A549-DD04217CAB65}" srcOrd="0" destOrd="0" presId="urn:microsoft.com/office/officeart/2008/layout/AscendingPictureAccentProcess"/>
    <dgm:cxn modelId="{6177EC4D-3652-46B1-A791-7D98859DF1F1}" type="presOf" srcId="{D991A6EA-E422-44F6-9C69-03EB8279129A}" destId="{BA1D0E5E-DC4A-4AF2-83EB-BE01C9234AEF}" srcOrd="0" destOrd="0" presId="urn:microsoft.com/office/officeart/2008/layout/AscendingPictureAccentProcess"/>
    <dgm:cxn modelId="{355DFB1F-E33A-404B-BD72-8651C08725F3}" srcId="{A06BF4FB-4DB2-4403-8B0B-FEE970052C57}" destId="{8012E191-DD98-4124-BA2B-623BA0F45703}" srcOrd="2" destOrd="0" parTransId="{8525307A-81C6-4512-B45C-A261D6083D5D}" sibTransId="{CB45388D-8387-43CF-BB23-6E0B107BF4A7}"/>
    <dgm:cxn modelId="{6A78FEB6-6DF0-45B3-90EF-C32D6AAC5539}" srcId="{A06BF4FB-4DB2-4403-8B0B-FEE970052C57}" destId="{7EFF4F80-03BF-4EB5-BD6D-0E08E21B19BF}" srcOrd="3" destOrd="0" parTransId="{1B4B4113-8554-4314-A32C-110E6A125824}" sibTransId="{4FD4BF7C-C992-4454-8AC1-B669A2F09A5D}"/>
    <dgm:cxn modelId="{9E144FDE-4F81-470B-961F-FC0C940C9C79}" srcId="{A06BF4FB-4DB2-4403-8B0B-FEE970052C57}" destId="{D991A6EA-E422-44F6-9C69-03EB8279129A}" srcOrd="1" destOrd="0" parTransId="{2C507B57-90D1-4D61-9D15-F432D8882C9D}" sibTransId="{DA75607D-7707-4D5B-8EC8-C424B4D4B7E8}"/>
    <dgm:cxn modelId="{EDC0124B-DBAD-4411-8377-CCDBA32CC142}" type="presParOf" srcId="{CEE112CA-F8B1-4FAA-A411-DF4D15D13EE3}" destId="{B2437032-5D29-4345-844D-27BBC4EF6BCA}" srcOrd="0" destOrd="0" presId="urn:microsoft.com/office/officeart/2008/layout/AscendingPictureAccentProcess"/>
    <dgm:cxn modelId="{040B2954-AF40-4F2E-838C-DA882D3E6A7A}" type="presParOf" srcId="{CEE112CA-F8B1-4FAA-A411-DF4D15D13EE3}" destId="{94805A87-83E3-44A7-9EC7-D7F594D6EC65}" srcOrd="1" destOrd="0" presId="urn:microsoft.com/office/officeart/2008/layout/AscendingPictureAccentProcess"/>
    <dgm:cxn modelId="{E723D5C5-1B33-42A8-A4B5-2D8C08EECE66}" type="presParOf" srcId="{CEE112CA-F8B1-4FAA-A411-DF4D15D13EE3}" destId="{6531E10F-4FA4-4E9C-A343-7D0EE419848D}" srcOrd="2" destOrd="0" presId="urn:microsoft.com/office/officeart/2008/layout/AscendingPictureAccentProcess"/>
    <dgm:cxn modelId="{16FC80D5-D51F-4417-AE06-F6715BBC352F}" type="presParOf" srcId="{CEE112CA-F8B1-4FAA-A411-DF4D15D13EE3}" destId="{4611D4CE-6AA2-4B0F-BCC2-ED76E0ED71E6}" srcOrd="3" destOrd="0" presId="urn:microsoft.com/office/officeart/2008/layout/AscendingPictureAccentProcess"/>
    <dgm:cxn modelId="{ACF23A3B-A444-4030-839E-3E620850DBF0}" type="presParOf" srcId="{CEE112CA-F8B1-4FAA-A411-DF4D15D13EE3}" destId="{612E6049-E797-4E7C-80A5-0E0B73E3A8CF}" srcOrd="4" destOrd="0" presId="urn:microsoft.com/office/officeart/2008/layout/AscendingPictureAccentProcess"/>
    <dgm:cxn modelId="{AE414DDD-1FF7-4FE2-8D2D-ABB4913FB6A9}" type="presParOf" srcId="{CEE112CA-F8B1-4FAA-A411-DF4D15D13EE3}" destId="{4FCCF438-8267-4E89-AC3B-23F4A68019D5}" srcOrd="5" destOrd="0" presId="urn:microsoft.com/office/officeart/2008/layout/AscendingPictureAccentProcess"/>
    <dgm:cxn modelId="{66EDD095-CB0C-46A9-94A5-F1531AA9A6EC}" type="presParOf" srcId="{CEE112CA-F8B1-4FAA-A411-DF4D15D13EE3}" destId="{FF80517E-796D-4F40-BBED-74FD3AFCD4C7}" srcOrd="6" destOrd="0" presId="urn:microsoft.com/office/officeart/2008/layout/AscendingPictureAccentProcess"/>
    <dgm:cxn modelId="{28E04BC2-7447-4D2E-8D72-186C3795D4F0}" type="presParOf" srcId="{CEE112CA-F8B1-4FAA-A411-DF4D15D13EE3}" destId="{CFBCDEE1-DB89-48C1-87E6-40B200049FEE}" srcOrd="7" destOrd="0" presId="urn:microsoft.com/office/officeart/2008/layout/AscendingPictureAccentProcess"/>
    <dgm:cxn modelId="{952AEEDF-E376-44E5-9494-64A754E7A7FC}" type="presParOf" srcId="{CEE112CA-F8B1-4FAA-A411-DF4D15D13EE3}" destId="{88501FB5-0751-457F-BF45-C599350AABE3}" srcOrd="8" destOrd="0" presId="urn:microsoft.com/office/officeart/2008/layout/AscendingPictureAccentProcess"/>
    <dgm:cxn modelId="{DBE9A5AD-50D6-47A8-96B8-F5974998E08C}" type="presParOf" srcId="{CEE112CA-F8B1-4FAA-A411-DF4D15D13EE3}" destId="{491E7C3A-7E55-4908-A703-42133FAFF55B}" srcOrd="9" destOrd="0" presId="urn:microsoft.com/office/officeart/2008/layout/AscendingPictureAccentProcess"/>
    <dgm:cxn modelId="{FFDB7C14-F4C4-43B7-B21F-60E2B74FD64F}" type="presParOf" srcId="{CEE112CA-F8B1-4FAA-A411-DF4D15D13EE3}" destId="{3EF9D8BB-38E1-4B13-8685-A3752DD8C709}" srcOrd="10" destOrd="0" presId="urn:microsoft.com/office/officeart/2008/layout/AscendingPictureAccentProcess"/>
    <dgm:cxn modelId="{72E20A3D-F8FF-4020-B271-D7659749E51E}" type="presParOf" srcId="{CEE112CA-F8B1-4FAA-A411-DF4D15D13EE3}" destId="{5A1F1562-6D30-4AEC-968D-550D8730D671}" srcOrd="11" destOrd="0" presId="urn:microsoft.com/office/officeart/2008/layout/AscendingPictureAccentProcess"/>
    <dgm:cxn modelId="{3F23E2BC-E123-4524-BEA6-BA82D1739DE9}" type="presParOf" srcId="{CEE112CA-F8B1-4FAA-A411-DF4D15D13EE3}" destId="{FDA5BDDD-BFB3-486F-8B3B-F9C135B3A77E}" srcOrd="12" destOrd="0" presId="urn:microsoft.com/office/officeart/2008/layout/AscendingPictureAccentProcess"/>
    <dgm:cxn modelId="{BADAA4E4-32D3-43EF-93DE-8CACB9246207}" type="presParOf" srcId="{CEE112CA-F8B1-4FAA-A411-DF4D15D13EE3}" destId="{05B931A0-97C0-4957-A549-DD04217CAB65}" srcOrd="13" destOrd="0" presId="urn:microsoft.com/office/officeart/2008/layout/AscendingPictureAccentProcess"/>
    <dgm:cxn modelId="{4B190522-F0BD-44CE-894E-CCDC6E11A50C}" type="presParOf" srcId="{CEE112CA-F8B1-4FAA-A411-DF4D15D13EE3}" destId="{DEB3FE94-799B-4142-A061-B7BEAF7EB6EF}" srcOrd="14" destOrd="0" presId="urn:microsoft.com/office/officeart/2008/layout/AscendingPictureAccentProcess"/>
    <dgm:cxn modelId="{C5B72E8D-6D0C-45BB-82FA-DCC3A5E2539D}" type="presParOf" srcId="{DEB3FE94-799B-4142-A061-B7BEAF7EB6EF}" destId="{55AAC582-CB0D-43D0-A163-FDA5E95C73D0}" srcOrd="0" destOrd="0" presId="urn:microsoft.com/office/officeart/2008/layout/AscendingPictureAccentProcess"/>
    <dgm:cxn modelId="{2F9F7CA3-3136-46EF-BEAA-437BA821052D}" type="presParOf" srcId="{CEE112CA-F8B1-4FAA-A411-DF4D15D13EE3}" destId="{BA1D0E5E-DC4A-4AF2-83EB-BE01C9234AEF}" srcOrd="15" destOrd="0" presId="urn:microsoft.com/office/officeart/2008/layout/AscendingPictureAccentProcess"/>
    <dgm:cxn modelId="{053283AF-1C10-4B37-9695-1B246D7BA33C}" type="presParOf" srcId="{CEE112CA-F8B1-4FAA-A411-DF4D15D13EE3}" destId="{A0D5D553-B0A6-49EA-8C68-A04EC2F67946}" srcOrd="16" destOrd="0" presId="urn:microsoft.com/office/officeart/2008/layout/AscendingPictureAccentProcess"/>
    <dgm:cxn modelId="{04045B27-B255-4903-BF24-0C43FAC77C11}" type="presParOf" srcId="{A0D5D553-B0A6-49EA-8C68-A04EC2F67946}" destId="{28A0B33F-93DE-419B-887C-1D1C899922D2}" srcOrd="0" destOrd="0" presId="urn:microsoft.com/office/officeart/2008/layout/AscendingPictureAccentProcess"/>
    <dgm:cxn modelId="{145C91CB-EF57-450C-BA26-9E03FC52A548}" type="presParOf" srcId="{CEE112CA-F8B1-4FAA-A411-DF4D15D13EE3}" destId="{A55E483A-4FCF-435E-ADDA-75D84F756FA2}" srcOrd="17" destOrd="0" presId="urn:microsoft.com/office/officeart/2008/layout/AscendingPictureAccentProcess"/>
    <dgm:cxn modelId="{EA08C6EA-2D43-4FA7-A66D-3DD320F58F19}" type="presParOf" srcId="{CEE112CA-F8B1-4FAA-A411-DF4D15D13EE3}" destId="{01E68C8F-FE8E-4F37-8F01-85B406E91D2F}" srcOrd="18" destOrd="0" presId="urn:microsoft.com/office/officeart/2008/layout/AscendingPictureAccentProcess"/>
    <dgm:cxn modelId="{9744203C-EB34-491C-A047-096409D7981A}" type="presParOf" srcId="{01E68C8F-FE8E-4F37-8F01-85B406E91D2F}" destId="{039E0FD0-D7E3-4847-BD7D-C68F1505AA20}" srcOrd="0" destOrd="0" presId="urn:microsoft.com/office/officeart/2008/layout/AscendingPictureAccentProcess"/>
    <dgm:cxn modelId="{AA88617C-129B-4474-B483-7BA5E4E8862D}" type="presParOf" srcId="{CEE112CA-F8B1-4FAA-A411-DF4D15D13EE3}" destId="{9C338DBD-22C0-4E68-B6AF-BCAE914601C7}" srcOrd="19" destOrd="0" presId="urn:microsoft.com/office/officeart/2008/layout/AscendingPictureAccentProcess"/>
    <dgm:cxn modelId="{3C0A1E2F-2F19-492B-9D01-BBDD74E7FEEA}" type="presParOf" srcId="{CEE112CA-F8B1-4FAA-A411-DF4D15D13EE3}" destId="{0ED84BFA-5B9C-434D-919C-297D29EA69F5}" srcOrd="20" destOrd="0" presId="urn:microsoft.com/office/officeart/2008/layout/AscendingPictureAccentProcess"/>
    <dgm:cxn modelId="{4FEFE6E5-F7A4-44B3-B51A-F5E3B0C46C89}" type="presParOf" srcId="{0ED84BFA-5B9C-434D-919C-297D29EA69F5}" destId="{0000444D-2229-499B-AA0D-AEDCEB95DE79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63B8D-14EB-4A5E-8A69-3AE4080CD14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2ED199-70AA-4BBF-AE03-FBACAA81664A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Обладают развитой  учебно-материальной базой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70DFE09C-6F15-4DFB-8174-9970355FEA1E}" type="parTrans" cxnId="{058506AB-8379-4ABB-BC36-84FB7CAF73D0}">
      <dgm:prSet/>
      <dgm:spPr/>
      <dgm:t>
        <a:bodyPr/>
        <a:lstStyle/>
        <a:p>
          <a:endParaRPr lang="ru-RU" sz="1400"/>
        </a:p>
      </dgm:t>
    </dgm:pt>
    <dgm:pt modelId="{4ABC114D-E92C-4680-9685-6CF34F082424}" type="sibTrans" cxnId="{058506AB-8379-4ABB-BC36-84FB7CAF73D0}">
      <dgm:prSet/>
      <dgm:spPr/>
      <dgm:t>
        <a:bodyPr/>
        <a:lstStyle/>
        <a:p>
          <a:endParaRPr lang="ru-RU" sz="1400"/>
        </a:p>
      </dgm:t>
    </dgm:pt>
    <dgm:pt modelId="{91D3396A-EB89-4417-80C3-DCFBD9DD40CE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400" b="1" dirty="0" smtClean="0"/>
            <a:t>Обеспечены  высококвалифицированными педагогическими кадрами </a:t>
          </a:r>
          <a:endParaRPr lang="ru-RU" sz="1400" b="1" dirty="0"/>
        </a:p>
      </dgm:t>
    </dgm:pt>
    <dgm:pt modelId="{3AB2493D-463E-4157-B29A-914794B3DA96}" type="parTrans" cxnId="{DE267A8B-59FA-4CF3-8323-6E2C2394AC82}">
      <dgm:prSet/>
      <dgm:spPr/>
      <dgm:t>
        <a:bodyPr/>
        <a:lstStyle/>
        <a:p>
          <a:endParaRPr lang="ru-RU" sz="1400"/>
        </a:p>
      </dgm:t>
    </dgm:pt>
    <dgm:pt modelId="{AE9FD860-C468-4113-A416-42B8B3837F21}" type="sibTrans" cxnId="{DE267A8B-59FA-4CF3-8323-6E2C2394AC82}">
      <dgm:prSet/>
      <dgm:spPr/>
      <dgm:t>
        <a:bodyPr/>
        <a:lstStyle/>
        <a:p>
          <a:endParaRPr lang="ru-RU" sz="1400"/>
        </a:p>
      </dgm:t>
    </dgm:pt>
    <dgm:pt modelId="{DDC94747-63BD-4DDF-A374-052D20B42CCD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Гарантируют высокое качество образования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854C3178-68B1-41F2-9440-98B97D700694}" type="parTrans" cxnId="{A05449E4-4C39-4ABD-9880-1E35C657343F}">
      <dgm:prSet/>
      <dgm:spPr/>
      <dgm:t>
        <a:bodyPr/>
        <a:lstStyle/>
        <a:p>
          <a:endParaRPr lang="ru-RU" sz="1400"/>
        </a:p>
      </dgm:t>
    </dgm:pt>
    <dgm:pt modelId="{32556DEE-9329-433A-92EA-A22C2AA42E7A}" type="sibTrans" cxnId="{A05449E4-4C39-4ABD-9880-1E35C657343F}">
      <dgm:prSet/>
      <dgm:spPr/>
      <dgm:t>
        <a:bodyPr/>
        <a:lstStyle/>
        <a:p>
          <a:endParaRPr lang="ru-RU" sz="1400"/>
        </a:p>
      </dgm:t>
    </dgm:pt>
    <dgm:pt modelId="{FE0EBE0F-4559-4344-B351-EAD92CA1FAD5}" type="pres">
      <dgm:prSet presAssocID="{88563B8D-14EB-4A5E-8A69-3AE4080CD1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827A85-7898-4FAE-91E3-D72B3022082E}" type="pres">
      <dgm:prSet presAssocID="{022ED199-70AA-4BBF-AE03-FBACAA81664A}" presName="parentLin" presStyleCnt="0"/>
      <dgm:spPr/>
    </dgm:pt>
    <dgm:pt modelId="{4412009D-CAD3-4C48-B9A1-FB208AEA6A04}" type="pres">
      <dgm:prSet presAssocID="{022ED199-70AA-4BBF-AE03-FBACAA81664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57D1CA4-7E15-4A1A-A0DA-1C25318AD533}" type="pres">
      <dgm:prSet presAssocID="{022ED199-70AA-4BBF-AE03-FBACAA81664A}" presName="parentText" presStyleLbl="node1" presStyleIdx="0" presStyleCnt="3" custScaleX="1308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835BD-2AA5-42B9-BBAD-56084E45BD25}" type="pres">
      <dgm:prSet presAssocID="{022ED199-70AA-4BBF-AE03-FBACAA81664A}" presName="negativeSpace" presStyleCnt="0"/>
      <dgm:spPr/>
    </dgm:pt>
    <dgm:pt modelId="{9F9ED5C2-D9E2-4008-B582-84DB6019DD34}" type="pres">
      <dgm:prSet presAssocID="{022ED199-70AA-4BBF-AE03-FBACAA81664A}" presName="childText" presStyleLbl="conFgAcc1" presStyleIdx="0" presStyleCnt="3">
        <dgm:presLayoutVars>
          <dgm:bulletEnabled val="1"/>
        </dgm:presLayoutVars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4E9C5DA-54C1-4D47-A081-78E8692DF7F1}" type="pres">
      <dgm:prSet presAssocID="{4ABC114D-E92C-4680-9685-6CF34F082424}" presName="spaceBetweenRectangles" presStyleCnt="0"/>
      <dgm:spPr/>
    </dgm:pt>
    <dgm:pt modelId="{FA9B1597-CB23-411E-AEB3-D46CCD368FE5}" type="pres">
      <dgm:prSet presAssocID="{91D3396A-EB89-4417-80C3-DCFBD9DD40CE}" presName="parentLin" presStyleCnt="0"/>
      <dgm:spPr/>
    </dgm:pt>
    <dgm:pt modelId="{E9F07D14-839D-4ABC-AB1E-7C35807972D1}" type="pres">
      <dgm:prSet presAssocID="{91D3396A-EB89-4417-80C3-DCFBD9DD40C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7DB1470-FC0B-4E20-8BEB-87C6B9FD7E66}" type="pres">
      <dgm:prSet presAssocID="{91D3396A-EB89-4417-80C3-DCFBD9DD40CE}" presName="parentText" presStyleLbl="node1" presStyleIdx="1" presStyleCnt="3" custScaleX="1323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6BC0F-7767-4DA0-9AE9-E0C17A59EA37}" type="pres">
      <dgm:prSet presAssocID="{91D3396A-EB89-4417-80C3-DCFBD9DD40CE}" presName="negativeSpace" presStyleCnt="0"/>
      <dgm:spPr/>
    </dgm:pt>
    <dgm:pt modelId="{1DD183A9-05B8-4E2C-8F7A-3B4465D497C8}" type="pres">
      <dgm:prSet presAssocID="{91D3396A-EB89-4417-80C3-DCFBD9DD40CE}" presName="childText" presStyleLbl="conFgAcc1" presStyleIdx="1" presStyleCnt="3">
        <dgm:presLayoutVars>
          <dgm:bulletEnabled val="1"/>
        </dgm:presLayoutVars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D7973E07-BEC8-441E-AF7E-BC6E730DEC33}" type="pres">
      <dgm:prSet presAssocID="{AE9FD860-C468-4113-A416-42B8B3837F21}" presName="spaceBetweenRectangles" presStyleCnt="0"/>
      <dgm:spPr/>
    </dgm:pt>
    <dgm:pt modelId="{EC8811D8-A4F1-45B5-83D2-458213868D88}" type="pres">
      <dgm:prSet presAssocID="{DDC94747-63BD-4DDF-A374-052D20B42CCD}" presName="parentLin" presStyleCnt="0"/>
      <dgm:spPr/>
    </dgm:pt>
    <dgm:pt modelId="{38F538E4-BA16-4D75-B881-7063EB1B57C4}" type="pres">
      <dgm:prSet presAssocID="{DDC94747-63BD-4DDF-A374-052D20B42CC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3892ECB-8754-49BC-A634-567FC45B8589}" type="pres">
      <dgm:prSet presAssocID="{DDC94747-63BD-4DDF-A374-052D20B42CCD}" presName="parentText" presStyleLbl="node1" presStyleIdx="2" presStyleCnt="3" custScaleX="1308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7BD32-7A5E-45FC-A433-5BE5DD758C66}" type="pres">
      <dgm:prSet presAssocID="{DDC94747-63BD-4DDF-A374-052D20B42CCD}" presName="negativeSpace" presStyleCnt="0"/>
      <dgm:spPr/>
    </dgm:pt>
    <dgm:pt modelId="{41D3855D-5BDC-4049-ADF6-18DE100E7003}" type="pres">
      <dgm:prSet presAssocID="{DDC94747-63BD-4DDF-A374-052D20B42CCD}" presName="childText" presStyleLbl="conFgAcc1" presStyleIdx="2" presStyleCnt="3">
        <dgm:presLayoutVars>
          <dgm:bulletEnabled val="1"/>
        </dgm:presLayoutVars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</dgm:ptLst>
  <dgm:cxnLst>
    <dgm:cxn modelId="{D36B7098-D913-40CF-A07E-49EF0C94B112}" type="presOf" srcId="{91D3396A-EB89-4417-80C3-DCFBD9DD40CE}" destId="{97DB1470-FC0B-4E20-8BEB-87C6B9FD7E66}" srcOrd="1" destOrd="0" presId="urn:microsoft.com/office/officeart/2005/8/layout/list1"/>
    <dgm:cxn modelId="{4ABE37F5-EBE0-46DD-9971-FFA568360C05}" type="presOf" srcId="{DDC94747-63BD-4DDF-A374-052D20B42CCD}" destId="{83892ECB-8754-49BC-A634-567FC45B8589}" srcOrd="1" destOrd="0" presId="urn:microsoft.com/office/officeart/2005/8/layout/list1"/>
    <dgm:cxn modelId="{69BC1A91-498D-41BC-8971-74F349189CFF}" type="presOf" srcId="{91D3396A-EB89-4417-80C3-DCFBD9DD40CE}" destId="{E9F07D14-839D-4ABC-AB1E-7C35807972D1}" srcOrd="0" destOrd="0" presId="urn:microsoft.com/office/officeart/2005/8/layout/list1"/>
    <dgm:cxn modelId="{058506AB-8379-4ABB-BC36-84FB7CAF73D0}" srcId="{88563B8D-14EB-4A5E-8A69-3AE4080CD141}" destId="{022ED199-70AA-4BBF-AE03-FBACAA81664A}" srcOrd="0" destOrd="0" parTransId="{70DFE09C-6F15-4DFB-8174-9970355FEA1E}" sibTransId="{4ABC114D-E92C-4680-9685-6CF34F082424}"/>
    <dgm:cxn modelId="{E21D22B4-65E9-4826-97DA-0E753054A16E}" type="presOf" srcId="{022ED199-70AA-4BBF-AE03-FBACAA81664A}" destId="{257D1CA4-7E15-4A1A-A0DA-1C25318AD533}" srcOrd="1" destOrd="0" presId="urn:microsoft.com/office/officeart/2005/8/layout/list1"/>
    <dgm:cxn modelId="{413FD44F-90B2-4B22-8B58-89C9EA6E24E7}" type="presOf" srcId="{022ED199-70AA-4BBF-AE03-FBACAA81664A}" destId="{4412009D-CAD3-4C48-B9A1-FB208AEA6A04}" srcOrd="0" destOrd="0" presId="urn:microsoft.com/office/officeart/2005/8/layout/list1"/>
    <dgm:cxn modelId="{0F8CFD62-2AF6-4585-8B24-B97635FE09E4}" type="presOf" srcId="{DDC94747-63BD-4DDF-A374-052D20B42CCD}" destId="{38F538E4-BA16-4D75-B881-7063EB1B57C4}" srcOrd="0" destOrd="0" presId="urn:microsoft.com/office/officeart/2005/8/layout/list1"/>
    <dgm:cxn modelId="{8472CB33-0ABB-49C0-9C32-65B2C52A0929}" type="presOf" srcId="{88563B8D-14EB-4A5E-8A69-3AE4080CD141}" destId="{FE0EBE0F-4559-4344-B351-EAD92CA1FAD5}" srcOrd="0" destOrd="0" presId="urn:microsoft.com/office/officeart/2005/8/layout/list1"/>
    <dgm:cxn modelId="{DE267A8B-59FA-4CF3-8323-6E2C2394AC82}" srcId="{88563B8D-14EB-4A5E-8A69-3AE4080CD141}" destId="{91D3396A-EB89-4417-80C3-DCFBD9DD40CE}" srcOrd="1" destOrd="0" parTransId="{3AB2493D-463E-4157-B29A-914794B3DA96}" sibTransId="{AE9FD860-C468-4113-A416-42B8B3837F21}"/>
    <dgm:cxn modelId="{A05449E4-4C39-4ABD-9880-1E35C657343F}" srcId="{88563B8D-14EB-4A5E-8A69-3AE4080CD141}" destId="{DDC94747-63BD-4DDF-A374-052D20B42CCD}" srcOrd="2" destOrd="0" parTransId="{854C3178-68B1-41F2-9440-98B97D700694}" sibTransId="{32556DEE-9329-433A-92EA-A22C2AA42E7A}"/>
    <dgm:cxn modelId="{EFA0BB95-51ED-402B-821A-ACDB4164CF59}" type="presParOf" srcId="{FE0EBE0F-4559-4344-B351-EAD92CA1FAD5}" destId="{3F827A85-7898-4FAE-91E3-D72B3022082E}" srcOrd="0" destOrd="0" presId="urn:microsoft.com/office/officeart/2005/8/layout/list1"/>
    <dgm:cxn modelId="{18668A7E-3DDC-44A2-B890-087B23BF0067}" type="presParOf" srcId="{3F827A85-7898-4FAE-91E3-D72B3022082E}" destId="{4412009D-CAD3-4C48-B9A1-FB208AEA6A04}" srcOrd="0" destOrd="0" presId="urn:microsoft.com/office/officeart/2005/8/layout/list1"/>
    <dgm:cxn modelId="{B72E912D-5A5B-40C8-9911-10C82EDDA3AE}" type="presParOf" srcId="{3F827A85-7898-4FAE-91E3-D72B3022082E}" destId="{257D1CA4-7E15-4A1A-A0DA-1C25318AD533}" srcOrd="1" destOrd="0" presId="urn:microsoft.com/office/officeart/2005/8/layout/list1"/>
    <dgm:cxn modelId="{F7782FF0-A26A-499E-8D4C-79DB3220516F}" type="presParOf" srcId="{FE0EBE0F-4559-4344-B351-EAD92CA1FAD5}" destId="{DF7835BD-2AA5-42B9-BBAD-56084E45BD25}" srcOrd="1" destOrd="0" presId="urn:microsoft.com/office/officeart/2005/8/layout/list1"/>
    <dgm:cxn modelId="{E450883C-9BE9-42CD-8FD7-5F3651FD598F}" type="presParOf" srcId="{FE0EBE0F-4559-4344-B351-EAD92CA1FAD5}" destId="{9F9ED5C2-D9E2-4008-B582-84DB6019DD34}" srcOrd="2" destOrd="0" presId="urn:microsoft.com/office/officeart/2005/8/layout/list1"/>
    <dgm:cxn modelId="{E018169F-5DEC-43A6-8FAE-9FA3C7472022}" type="presParOf" srcId="{FE0EBE0F-4559-4344-B351-EAD92CA1FAD5}" destId="{64E9C5DA-54C1-4D47-A081-78E8692DF7F1}" srcOrd="3" destOrd="0" presId="urn:microsoft.com/office/officeart/2005/8/layout/list1"/>
    <dgm:cxn modelId="{D53090A4-D328-4EB1-9ABE-FE9AB25F501E}" type="presParOf" srcId="{FE0EBE0F-4559-4344-B351-EAD92CA1FAD5}" destId="{FA9B1597-CB23-411E-AEB3-D46CCD368FE5}" srcOrd="4" destOrd="0" presId="urn:microsoft.com/office/officeart/2005/8/layout/list1"/>
    <dgm:cxn modelId="{B0C38DCC-D895-41D5-B48B-A8FD7581A750}" type="presParOf" srcId="{FA9B1597-CB23-411E-AEB3-D46CCD368FE5}" destId="{E9F07D14-839D-4ABC-AB1E-7C35807972D1}" srcOrd="0" destOrd="0" presId="urn:microsoft.com/office/officeart/2005/8/layout/list1"/>
    <dgm:cxn modelId="{A46FD352-8B88-4631-B52B-6A6CAC0E2F57}" type="presParOf" srcId="{FA9B1597-CB23-411E-AEB3-D46CCD368FE5}" destId="{97DB1470-FC0B-4E20-8BEB-87C6B9FD7E66}" srcOrd="1" destOrd="0" presId="urn:microsoft.com/office/officeart/2005/8/layout/list1"/>
    <dgm:cxn modelId="{43079A16-0793-420A-8DD0-8CA7E51A7095}" type="presParOf" srcId="{FE0EBE0F-4559-4344-B351-EAD92CA1FAD5}" destId="{9E46BC0F-7767-4DA0-9AE9-E0C17A59EA37}" srcOrd="5" destOrd="0" presId="urn:microsoft.com/office/officeart/2005/8/layout/list1"/>
    <dgm:cxn modelId="{39727446-4E2D-47C0-B4E7-BB26F1EF9798}" type="presParOf" srcId="{FE0EBE0F-4559-4344-B351-EAD92CA1FAD5}" destId="{1DD183A9-05B8-4E2C-8F7A-3B4465D497C8}" srcOrd="6" destOrd="0" presId="urn:microsoft.com/office/officeart/2005/8/layout/list1"/>
    <dgm:cxn modelId="{94537E20-D095-4CBE-9AD0-7E24DD79E1B9}" type="presParOf" srcId="{FE0EBE0F-4559-4344-B351-EAD92CA1FAD5}" destId="{D7973E07-BEC8-441E-AF7E-BC6E730DEC33}" srcOrd="7" destOrd="0" presId="urn:microsoft.com/office/officeart/2005/8/layout/list1"/>
    <dgm:cxn modelId="{94081C56-5137-4851-B352-520D55499E0F}" type="presParOf" srcId="{FE0EBE0F-4559-4344-B351-EAD92CA1FAD5}" destId="{EC8811D8-A4F1-45B5-83D2-458213868D88}" srcOrd="8" destOrd="0" presId="urn:microsoft.com/office/officeart/2005/8/layout/list1"/>
    <dgm:cxn modelId="{9A856987-4DAE-4B2A-B733-4DB30245D17B}" type="presParOf" srcId="{EC8811D8-A4F1-45B5-83D2-458213868D88}" destId="{38F538E4-BA16-4D75-B881-7063EB1B57C4}" srcOrd="0" destOrd="0" presId="urn:microsoft.com/office/officeart/2005/8/layout/list1"/>
    <dgm:cxn modelId="{CB1FAFF4-92E4-4220-9A01-C9796EA1823D}" type="presParOf" srcId="{EC8811D8-A4F1-45B5-83D2-458213868D88}" destId="{83892ECB-8754-49BC-A634-567FC45B8589}" srcOrd="1" destOrd="0" presId="urn:microsoft.com/office/officeart/2005/8/layout/list1"/>
    <dgm:cxn modelId="{9D79C8BF-C215-47C5-8DB0-D3521887BD00}" type="presParOf" srcId="{FE0EBE0F-4559-4344-B351-EAD92CA1FAD5}" destId="{3057BD32-7A5E-45FC-A433-5BE5DD758C66}" srcOrd="9" destOrd="0" presId="urn:microsoft.com/office/officeart/2005/8/layout/list1"/>
    <dgm:cxn modelId="{C3472621-FC20-4ACB-9755-1388580BEB41}" type="presParOf" srcId="{FE0EBE0F-4559-4344-B351-EAD92CA1FAD5}" destId="{41D3855D-5BDC-4049-ADF6-18DE100E70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D46FFF-2BC3-4A5D-9DE3-6E6E9B51ADCE}" type="doc">
      <dgm:prSet loTypeId="urn:microsoft.com/office/officeart/2005/8/layout/gear1" loCatId="cycle" qsTypeId="urn:microsoft.com/office/officeart/2005/8/quickstyle/simple4" qsCatId="simple" csTypeId="urn:microsoft.com/office/officeart/2005/8/colors/accent5_4" csCatId="accent5" phldr="1"/>
      <dgm:spPr/>
    </dgm:pt>
    <dgm:pt modelId="{7F9F8575-7752-40B9-8978-813163CBE5D2}">
      <dgm:prSet phldrT="[Текст]" custT="1"/>
      <dgm:spPr>
        <a:gradFill rotWithShape="0">
          <a:gsLst>
            <a:gs pos="0">
              <a:srgbClr val="2A6A6C"/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200" b="1" dirty="0" smtClean="0"/>
            <a:t>Подопечный</a:t>
          </a:r>
          <a:endParaRPr lang="ru-RU" sz="1200" b="1" dirty="0"/>
        </a:p>
      </dgm:t>
    </dgm:pt>
    <dgm:pt modelId="{F9AB3905-E32B-40AB-A55C-980C2F1FDA1C}" type="parTrans" cxnId="{E70F692D-7D7C-4C56-A223-6D191677BD0C}">
      <dgm:prSet/>
      <dgm:spPr/>
      <dgm:t>
        <a:bodyPr/>
        <a:lstStyle/>
        <a:p>
          <a:endParaRPr lang="ru-RU"/>
        </a:p>
      </dgm:t>
    </dgm:pt>
    <dgm:pt modelId="{98E89785-1E9F-42AC-9B21-491954B534DC}" type="sibTrans" cxnId="{E70F692D-7D7C-4C56-A223-6D191677BD0C}">
      <dgm:prSet/>
      <dgm:spPr/>
      <dgm:t>
        <a:bodyPr/>
        <a:lstStyle/>
        <a:p>
          <a:endParaRPr lang="ru-RU"/>
        </a:p>
      </dgm:t>
    </dgm:pt>
    <dgm:pt modelId="{538BEABA-DF8A-4D5A-B481-C8019815C91E}">
      <dgm:prSet phldrT="[Текст]" custT="1"/>
      <dgm:spPr>
        <a:gradFill rotWithShape="0">
          <a:gsLst>
            <a:gs pos="0">
              <a:schemeClr val="tx2">
                <a:lumMod val="75000"/>
              </a:schemeClr>
            </a:gs>
            <a:gs pos="80000">
              <a:schemeClr val="accent5">
                <a:shade val="50000"/>
                <a:hueOff val="168648"/>
                <a:satOff val="-3730"/>
                <a:lumOff val="27991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68648"/>
                <a:satOff val="-3730"/>
                <a:lumOff val="27991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400" b="1" dirty="0" smtClean="0"/>
            <a:t>Наставник</a:t>
          </a:r>
          <a:endParaRPr lang="ru-RU" sz="1400" b="1" dirty="0"/>
        </a:p>
      </dgm:t>
    </dgm:pt>
    <dgm:pt modelId="{2422D674-C2FE-4673-9137-F54076804125}" type="parTrans" cxnId="{D1339F1F-5E63-41E4-8A12-6428533AE58E}">
      <dgm:prSet/>
      <dgm:spPr/>
      <dgm:t>
        <a:bodyPr/>
        <a:lstStyle/>
        <a:p>
          <a:endParaRPr lang="ru-RU"/>
        </a:p>
      </dgm:t>
    </dgm:pt>
    <dgm:pt modelId="{D138E246-E597-4F29-A998-C5D8E0F47B8D}" type="sibTrans" cxnId="{D1339F1F-5E63-41E4-8A12-6428533AE58E}">
      <dgm:prSet/>
      <dgm:spPr/>
      <dgm:t>
        <a:bodyPr/>
        <a:lstStyle/>
        <a:p>
          <a:endParaRPr lang="ru-RU"/>
        </a:p>
      </dgm:t>
    </dgm:pt>
    <dgm:pt modelId="{65478AE1-B906-4A84-BE9A-E92B6406EF90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100" b="1" dirty="0" smtClean="0"/>
            <a:t>Школа  наставничества</a:t>
          </a:r>
          <a:endParaRPr lang="ru-RU" sz="1100" b="1" dirty="0"/>
        </a:p>
      </dgm:t>
    </dgm:pt>
    <dgm:pt modelId="{F9CBD4BE-071B-4155-846A-743EBC102850}" type="parTrans" cxnId="{FF4DFF9D-AADE-4835-91A2-9734AF45410A}">
      <dgm:prSet/>
      <dgm:spPr/>
      <dgm:t>
        <a:bodyPr/>
        <a:lstStyle/>
        <a:p>
          <a:endParaRPr lang="ru-RU"/>
        </a:p>
      </dgm:t>
    </dgm:pt>
    <dgm:pt modelId="{975F5270-8FD7-40F9-8FE5-9CC454944B1C}" type="sibTrans" cxnId="{FF4DFF9D-AADE-4835-91A2-9734AF45410A}">
      <dgm:prSet/>
      <dgm:spPr/>
      <dgm:t>
        <a:bodyPr/>
        <a:lstStyle/>
        <a:p>
          <a:endParaRPr lang="ru-RU"/>
        </a:p>
      </dgm:t>
    </dgm:pt>
    <dgm:pt modelId="{2D288517-2AE1-4AB8-B393-7FA788A465CE}" type="pres">
      <dgm:prSet presAssocID="{8ED46FFF-2BC3-4A5D-9DE3-6E6E9B51ADC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82FA626-7661-4364-BF84-457D7EB855AB}" type="pres">
      <dgm:prSet presAssocID="{7F9F8575-7752-40B9-8978-813163CBE5D2}" presName="gear1" presStyleLbl="node1" presStyleIdx="0" presStyleCnt="3" custScaleX="105510" custLinFactNeighborX="25510" custLinFactNeighborY="-18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C24B3-C1B4-47E9-95FE-44351A1DCA77}" type="pres">
      <dgm:prSet presAssocID="{7F9F8575-7752-40B9-8978-813163CBE5D2}" presName="gear1srcNode" presStyleLbl="node1" presStyleIdx="0" presStyleCnt="3"/>
      <dgm:spPr/>
      <dgm:t>
        <a:bodyPr/>
        <a:lstStyle/>
        <a:p>
          <a:endParaRPr lang="ru-RU"/>
        </a:p>
      </dgm:t>
    </dgm:pt>
    <dgm:pt modelId="{3A28A5D6-0409-48DE-A84A-7EB65F9EDE4E}" type="pres">
      <dgm:prSet presAssocID="{7F9F8575-7752-40B9-8978-813163CBE5D2}" presName="gear1dstNode" presStyleLbl="node1" presStyleIdx="0" presStyleCnt="3"/>
      <dgm:spPr/>
      <dgm:t>
        <a:bodyPr/>
        <a:lstStyle/>
        <a:p>
          <a:endParaRPr lang="ru-RU"/>
        </a:p>
      </dgm:t>
    </dgm:pt>
    <dgm:pt modelId="{B8F3BDA2-01B6-424F-BABC-886462042061}" type="pres">
      <dgm:prSet presAssocID="{538BEABA-DF8A-4D5A-B481-C8019815C91E}" presName="gear2" presStyleLbl="node1" presStyleIdx="1" presStyleCnt="3" custScaleX="153982" custScaleY="143321" custLinFactNeighborX="-3403" custLinFactNeighborY="164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6613D-D4B0-4019-A6ED-3F98506AFE8C}" type="pres">
      <dgm:prSet presAssocID="{538BEABA-DF8A-4D5A-B481-C8019815C91E}" presName="gear2srcNode" presStyleLbl="node1" presStyleIdx="1" presStyleCnt="3"/>
      <dgm:spPr/>
      <dgm:t>
        <a:bodyPr/>
        <a:lstStyle/>
        <a:p>
          <a:endParaRPr lang="ru-RU"/>
        </a:p>
      </dgm:t>
    </dgm:pt>
    <dgm:pt modelId="{314C419E-B01E-4D39-95DB-3337A11BFE9E}" type="pres">
      <dgm:prSet presAssocID="{538BEABA-DF8A-4D5A-B481-C8019815C91E}" presName="gear2dstNode" presStyleLbl="node1" presStyleIdx="1" presStyleCnt="3"/>
      <dgm:spPr/>
      <dgm:t>
        <a:bodyPr/>
        <a:lstStyle/>
        <a:p>
          <a:endParaRPr lang="ru-RU"/>
        </a:p>
      </dgm:t>
    </dgm:pt>
    <dgm:pt modelId="{DDCEF7CB-4A97-4E07-B2B5-24F6B2C40DD2}" type="pres">
      <dgm:prSet presAssocID="{65478AE1-B906-4A84-BE9A-E92B6406EF90}" presName="gear3" presStyleLbl="node1" presStyleIdx="2" presStyleCnt="3" custScaleX="174379" custScaleY="173841"/>
      <dgm:spPr/>
      <dgm:t>
        <a:bodyPr/>
        <a:lstStyle/>
        <a:p>
          <a:endParaRPr lang="ru-RU"/>
        </a:p>
      </dgm:t>
    </dgm:pt>
    <dgm:pt modelId="{B94C8E76-6AE1-409A-91E9-911346A82735}" type="pres">
      <dgm:prSet presAssocID="{65478AE1-B906-4A84-BE9A-E92B6406EF9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A8B12-2D1F-47B1-AABD-71CE6AC20EEB}" type="pres">
      <dgm:prSet presAssocID="{65478AE1-B906-4A84-BE9A-E92B6406EF90}" presName="gear3srcNode" presStyleLbl="node1" presStyleIdx="2" presStyleCnt="3"/>
      <dgm:spPr/>
      <dgm:t>
        <a:bodyPr/>
        <a:lstStyle/>
        <a:p>
          <a:endParaRPr lang="ru-RU"/>
        </a:p>
      </dgm:t>
    </dgm:pt>
    <dgm:pt modelId="{EE086605-971C-463B-9AC7-32D4F1431D7E}" type="pres">
      <dgm:prSet presAssocID="{65478AE1-B906-4A84-BE9A-E92B6406EF90}" presName="gear3dstNode" presStyleLbl="node1" presStyleIdx="2" presStyleCnt="3"/>
      <dgm:spPr/>
      <dgm:t>
        <a:bodyPr/>
        <a:lstStyle/>
        <a:p>
          <a:endParaRPr lang="ru-RU"/>
        </a:p>
      </dgm:t>
    </dgm:pt>
    <dgm:pt modelId="{E70F8004-92AC-4FAF-892C-91463B6F439C}" type="pres">
      <dgm:prSet presAssocID="{98E89785-1E9F-42AC-9B21-491954B534DC}" presName="connector1" presStyleLbl="sibTrans2D1" presStyleIdx="0" presStyleCnt="3" custLinFactNeighborX="24377" custLinFactNeighborY="-984"/>
      <dgm:spPr/>
      <dgm:t>
        <a:bodyPr/>
        <a:lstStyle/>
        <a:p>
          <a:endParaRPr lang="ru-RU"/>
        </a:p>
      </dgm:t>
    </dgm:pt>
    <dgm:pt modelId="{B40EEB15-927E-430B-B3CB-326F461CB27C}" type="pres">
      <dgm:prSet presAssocID="{D138E246-E597-4F29-A998-C5D8E0F47B8D}" presName="connector2" presStyleLbl="sibTrans2D1" presStyleIdx="1" presStyleCnt="3" custLinFactNeighborX="-22559" custLinFactNeighborY="15179"/>
      <dgm:spPr/>
      <dgm:t>
        <a:bodyPr/>
        <a:lstStyle/>
        <a:p>
          <a:endParaRPr lang="ru-RU"/>
        </a:p>
      </dgm:t>
    </dgm:pt>
    <dgm:pt modelId="{B5BF40D1-4E0D-4498-AE5B-29DB12E53D09}" type="pres">
      <dgm:prSet presAssocID="{975F5270-8FD7-40F9-8FE5-9CC454944B1C}" presName="connector3" presStyleLbl="sibTrans2D1" presStyleIdx="2" presStyleCnt="3" custLinFactNeighborX="-22018" custLinFactNeighborY="-6461"/>
      <dgm:spPr/>
      <dgm:t>
        <a:bodyPr/>
        <a:lstStyle/>
        <a:p>
          <a:endParaRPr lang="ru-RU"/>
        </a:p>
      </dgm:t>
    </dgm:pt>
  </dgm:ptLst>
  <dgm:cxnLst>
    <dgm:cxn modelId="{E0CA79ED-9DB3-450A-9298-678805B744FC}" type="presOf" srcId="{975F5270-8FD7-40F9-8FE5-9CC454944B1C}" destId="{B5BF40D1-4E0D-4498-AE5B-29DB12E53D09}" srcOrd="0" destOrd="0" presId="urn:microsoft.com/office/officeart/2005/8/layout/gear1"/>
    <dgm:cxn modelId="{341E534F-6467-46F6-B901-BF5B19F2E671}" type="presOf" srcId="{7F9F8575-7752-40B9-8978-813163CBE5D2}" destId="{C53C24B3-C1B4-47E9-95FE-44351A1DCA77}" srcOrd="1" destOrd="0" presId="urn:microsoft.com/office/officeart/2005/8/layout/gear1"/>
    <dgm:cxn modelId="{DF17DC9E-6339-42F7-B42C-AE42953E1FB9}" type="presOf" srcId="{538BEABA-DF8A-4D5A-B481-C8019815C91E}" destId="{B8F3BDA2-01B6-424F-BABC-886462042061}" srcOrd="0" destOrd="0" presId="urn:microsoft.com/office/officeart/2005/8/layout/gear1"/>
    <dgm:cxn modelId="{D1339F1F-5E63-41E4-8A12-6428533AE58E}" srcId="{8ED46FFF-2BC3-4A5D-9DE3-6E6E9B51ADCE}" destId="{538BEABA-DF8A-4D5A-B481-C8019815C91E}" srcOrd="1" destOrd="0" parTransId="{2422D674-C2FE-4673-9137-F54076804125}" sibTransId="{D138E246-E597-4F29-A998-C5D8E0F47B8D}"/>
    <dgm:cxn modelId="{11CB68E6-10BF-4DA0-9D9A-2DC2FD03598C}" type="presOf" srcId="{65478AE1-B906-4A84-BE9A-E92B6406EF90}" destId="{EE086605-971C-463B-9AC7-32D4F1431D7E}" srcOrd="3" destOrd="0" presId="urn:microsoft.com/office/officeart/2005/8/layout/gear1"/>
    <dgm:cxn modelId="{53289F65-2B25-4790-B8A2-17681320F52A}" type="presOf" srcId="{65478AE1-B906-4A84-BE9A-E92B6406EF90}" destId="{B94C8E76-6AE1-409A-91E9-911346A82735}" srcOrd="1" destOrd="0" presId="urn:microsoft.com/office/officeart/2005/8/layout/gear1"/>
    <dgm:cxn modelId="{6D8BD291-BCC9-40BA-924C-A18E1F97B197}" type="presOf" srcId="{65478AE1-B906-4A84-BE9A-E92B6406EF90}" destId="{DDCEF7CB-4A97-4E07-B2B5-24F6B2C40DD2}" srcOrd="0" destOrd="0" presId="urn:microsoft.com/office/officeart/2005/8/layout/gear1"/>
    <dgm:cxn modelId="{828A656A-FE73-4799-87AA-C3087933944D}" type="presOf" srcId="{65478AE1-B906-4A84-BE9A-E92B6406EF90}" destId="{17BA8B12-2D1F-47B1-AABD-71CE6AC20EEB}" srcOrd="2" destOrd="0" presId="urn:microsoft.com/office/officeart/2005/8/layout/gear1"/>
    <dgm:cxn modelId="{EF85FADF-D17F-433B-B6FD-342060A188B7}" type="presOf" srcId="{538BEABA-DF8A-4D5A-B481-C8019815C91E}" destId="{FD66613D-D4B0-4019-A6ED-3F98506AFE8C}" srcOrd="1" destOrd="0" presId="urn:microsoft.com/office/officeart/2005/8/layout/gear1"/>
    <dgm:cxn modelId="{FF4DFF9D-AADE-4835-91A2-9734AF45410A}" srcId="{8ED46FFF-2BC3-4A5D-9DE3-6E6E9B51ADCE}" destId="{65478AE1-B906-4A84-BE9A-E92B6406EF90}" srcOrd="2" destOrd="0" parTransId="{F9CBD4BE-071B-4155-846A-743EBC102850}" sibTransId="{975F5270-8FD7-40F9-8FE5-9CC454944B1C}"/>
    <dgm:cxn modelId="{E70F692D-7D7C-4C56-A223-6D191677BD0C}" srcId="{8ED46FFF-2BC3-4A5D-9DE3-6E6E9B51ADCE}" destId="{7F9F8575-7752-40B9-8978-813163CBE5D2}" srcOrd="0" destOrd="0" parTransId="{F9AB3905-E32B-40AB-A55C-980C2F1FDA1C}" sibTransId="{98E89785-1E9F-42AC-9B21-491954B534DC}"/>
    <dgm:cxn modelId="{CFC16E0F-D8BB-4B6A-BAA1-67F22BC36E6F}" type="presOf" srcId="{8ED46FFF-2BC3-4A5D-9DE3-6E6E9B51ADCE}" destId="{2D288517-2AE1-4AB8-B393-7FA788A465CE}" srcOrd="0" destOrd="0" presId="urn:microsoft.com/office/officeart/2005/8/layout/gear1"/>
    <dgm:cxn modelId="{489B5B26-FC0D-4D1E-A24D-473A8D6C8069}" type="presOf" srcId="{538BEABA-DF8A-4D5A-B481-C8019815C91E}" destId="{314C419E-B01E-4D39-95DB-3337A11BFE9E}" srcOrd="2" destOrd="0" presId="urn:microsoft.com/office/officeart/2005/8/layout/gear1"/>
    <dgm:cxn modelId="{ACCA77BF-FF01-4560-A497-D1C63A9025D9}" type="presOf" srcId="{7F9F8575-7752-40B9-8978-813163CBE5D2}" destId="{982FA626-7661-4364-BF84-457D7EB855AB}" srcOrd="0" destOrd="0" presId="urn:microsoft.com/office/officeart/2005/8/layout/gear1"/>
    <dgm:cxn modelId="{E4B68EFF-22E7-4170-8980-392BB6E1631C}" type="presOf" srcId="{7F9F8575-7752-40B9-8978-813163CBE5D2}" destId="{3A28A5D6-0409-48DE-A84A-7EB65F9EDE4E}" srcOrd="2" destOrd="0" presId="urn:microsoft.com/office/officeart/2005/8/layout/gear1"/>
    <dgm:cxn modelId="{E75BDE9E-7DE5-4AA9-9BF9-7A6C5427FE0C}" type="presOf" srcId="{98E89785-1E9F-42AC-9B21-491954B534DC}" destId="{E70F8004-92AC-4FAF-892C-91463B6F439C}" srcOrd="0" destOrd="0" presId="urn:microsoft.com/office/officeart/2005/8/layout/gear1"/>
    <dgm:cxn modelId="{91E65718-E659-4D83-A0C5-225FE5703F41}" type="presOf" srcId="{D138E246-E597-4F29-A998-C5D8E0F47B8D}" destId="{B40EEB15-927E-430B-B3CB-326F461CB27C}" srcOrd="0" destOrd="0" presId="urn:microsoft.com/office/officeart/2005/8/layout/gear1"/>
    <dgm:cxn modelId="{0E19478C-D6F6-43D3-8BDF-FEB934180506}" type="presParOf" srcId="{2D288517-2AE1-4AB8-B393-7FA788A465CE}" destId="{982FA626-7661-4364-BF84-457D7EB855AB}" srcOrd="0" destOrd="0" presId="urn:microsoft.com/office/officeart/2005/8/layout/gear1"/>
    <dgm:cxn modelId="{9137AA63-9F99-46E4-B431-0AEAC0A0C841}" type="presParOf" srcId="{2D288517-2AE1-4AB8-B393-7FA788A465CE}" destId="{C53C24B3-C1B4-47E9-95FE-44351A1DCA77}" srcOrd="1" destOrd="0" presId="urn:microsoft.com/office/officeart/2005/8/layout/gear1"/>
    <dgm:cxn modelId="{07887A32-3C39-4A1A-BD91-E64059227626}" type="presParOf" srcId="{2D288517-2AE1-4AB8-B393-7FA788A465CE}" destId="{3A28A5D6-0409-48DE-A84A-7EB65F9EDE4E}" srcOrd="2" destOrd="0" presId="urn:microsoft.com/office/officeart/2005/8/layout/gear1"/>
    <dgm:cxn modelId="{E54A9263-3BAF-4E5C-B44F-B3435760998D}" type="presParOf" srcId="{2D288517-2AE1-4AB8-B393-7FA788A465CE}" destId="{B8F3BDA2-01B6-424F-BABC-886462042061}" srcOrd="3" destOrd="0" presId="urn:microsoft.com/office/officeart/2005/8/layout/gear1"/>
    <dgm:cxn modelId="{91AA38BD-906C-46A0-8A4E-B926EE7E27F5}" type="presParOf" srcId="{2D288517-2AE1-4AB8-B393-7FA788A465CE}" destId="{FD66613D-D4B0-4019-A6ED-3F98506AFE8C}" srcOrd="4" destOrd="0" presId="urn:microsoft.com/office/officeart/2005/8/layout/gear1"/>
    <dgm:cxn modelId="{A4ACF45A-B971-4983-ABE1-FF7F89870F78}" type="presParOf" srcId="{2D288517-2AE1-4AB8-B393-7FA788A465CE}" destId="{314C419E-B01E-4D39-95DB-3337A11BFE9E}" srcOrd="5" destOrd="0" presId="urn:microsoft.com/office/officeart/2005/8/layout/gear1"/>
    <dgm:cxn modelId="{F53C066E-77CE-4C6B-B4CD-C73C9C114DDA}" type="presParOf" srcId="{2D288517-2AE1-4AB8-B393-7FA788A465CE}" destId="{DDCEF7CB-4A97-4E07-B2B5-24F6B2C40DD2}" srcOrd="6" destOrd="0" presId="urn:microsoft.com/office/officeart/2005/8/layout/gear1"/>
    <dgm:cxn modelId="{DADC36B5-B5CD-4BEA-A3EE-82AA72E86939}" type="presParOf" srcId="{2D288517-2AE1-4AB8-B393-7FA788A465CE}" destId="{B94C8E76-6AE1-409A-91E9-911346A82735}" srcOrd="7" destOrd="0" presId="urn:microsoft.com/office/officeart/2005/8/layout/gear1"/>
    <dgm:cxn modelId="{F21EB0FC-B601-442F-A717-809934050906}" type="presParOf" srcId="{2D288517-2AE1-4AB8-B393-7FA788A465CE}" destId="{17BA8B12-2D1F-47B1-AABD-71CE6AC20EEB}" srcOrd="8" destOrd="0" presId="urn:microsoft.com/office/officeart/2005/8/layout/gear1"/>
    <dgm:cxn modelId="{5B49B22D-0585-45FE-AA9D-0EA80D5E2AA8}" type="presParOf" srcId="{2D288517-2AE1-4AB8-B393-7FA788A465CE}" destId="{EE086605-971C-463B-9AC7-32D4F1431D7E}" srcOrd="9" destOrd="0" presId="urn:microsoft.com/office/officeart/2005/8/layout/gear1"/>
    <dgm:cxn modelId="{DE875519-20F0-4270-93E3-C7DB9CB39DED}" type="presParOf" srcId="{2D288517-2AE1-4AB8-B393-7FA788A465CE}" destId="{E70F8004-92AC-4FAF-892C-91463B6F439C}" srcOrd="10" destOrd="0" presId="urn:microsoft.com/office/officeart/2005/8/layout/gear1"/>
    <dgm:cxn modelId="{A1472BB4-9D04-448D-86B9-A4A9752218A8}" type="presParOf" srcId="{2D288517-2AE1-4AB8-B393-7FA788A465CE}" destId="{B40EEB15-927E-430B-B3CB-326F461CB27C}" srcOrd="11" destOrd="0" presId="urn:microsoft.com/office/officeart/2005/8/layout/gear1"/>
    <dgm:cxn modelId="{043C5FED-1CB2-42C5-8DE2-D6C9F523E43B}" type="presParOf" srcId="{2D288517-2AE1-4AB8-B393-7FA788A465CE}" destId="{B5BF40D1-4E0D-4498-AE5B-29DB12E53D0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563B8D-14EB-4A5E-8A69-3AE4080CD14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2ED199-70AA-4BBF-AE03-FBACAA81664A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В ГРАНТАХ 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70DFE09C-6F15-4DFB-8174-9970355FEA1E}" type="parTrans" cxnId="{058506AB-8379-4ABB-BC36-84FB7CAF73D0}">
      <dgm:prSet/>
      <dgm:spPr/>
      <dgm:t>
        <a:bodyPr/>
        <a:lstStyle/>
        <a:p>
          <a:endParaRPr lang="ru-RU" sz="1400"/>
        </a:p>
      </dgm:t>
    </dgm:pt>
    <dgm:pt modelId="{4ABC114D-E92C-4680-9685-6CF34F082424}" type="sibTrans" cxnId="{058506AB-8379-4ABB-BC36-84FB7CAF73D0}">
      <dgm:prSet/>
      <dgm:spPr/>
      <dgm:t>
        <a:bodyPr/>
        <a:lstStyle/>
        <a:p>
          <a:endParaRPr lang="ru-RU" sz="1400"/>
        </a:p>
      </dgm:t>
    </dgm:pt>
    <dgm:pt modelId="{91D3396A-EB89-4417-80C3-DCFBD9DD40CE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400" b="1" dirty="0" smtClean="0"/>
            <a:t>В КОНКУРСАХ ПРОФЕССИОНАЛЬНОГО МАСТЕРСТВА </a:t>
          </a:r>
        </a:p>
        <a:p>
          <a:r>
            <a:rPr lang="ru-RU" sz="1400" b="1" dirty="0" smtClean="0"/>
            <a:t>(«Мой лучший урок» и др.) </a:t>
          </a:r>
          <a:endParaRPr lang="ru-RU" sz="1400" b="1" dirty="0"/>
        </a:p>
      </dgm:t>
    </dgm:pt>
    <dgm:pt modelId="{3AB2493D-463E-4157-B29A-914794B3DA96}" type="parTrans" cxnId="{DE267A8B-59FA-4CF3-8323-6E2C2394AC82}">
      <dgm:prSet/>
      <dgm:spPr/>
      <dgm:t>
        <a:bodyPr/>
        <a:lstStyle/>
        <a:p>
          <a:endParaRPr lang="ru-RU" sz="1400"/>
        </a:p>
      </dgm:t>
    </dgm:pt>
    <dgm:pt modelId="{AE9FD860-C468-4113-A416-42B8B3837F21}" type="sibTrans" cxnId="{DE267A8B-59FA-4CF3-8323-6E2C2394AC82}">
      <dgm:prSet/>
      <dgm:spPr/>
      <dgm:t>
        <a:bodyPr/>
        <a:lstStyle/>
        <a:p>
          <a:endParaRPr lang="ru-RU" sz="1400"/>
        </a:p>
      </dgm:t>
    </dgm:pt>
    <dgm:pt modelId="{DDC94747-63BD-4DDF-A374-052D20B42CCD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В РЕАЛИЗАЦИИ ПРОЕКТА «Региональная система наставничества педагогических и руководящих кадров на основе сетевого взаимодействия»</a:t>
          </a:r>
          <a:endParaRPr lang="ru-RU" sz="1400" dirty="0" smtClean="0"/>
        </a:p>
      </dgm:t>
    </dgm:pt>
    <dgm:pt modelId="{854C3178-68B1-41F2-9440-98B97D700694}" type="parTrans" cxnId="{A05449E4-4C39-4ABD-9880-1E35C657343F}">
      <dgm:prSet/>
      <dgm:spPr/>
      <dgm:t>
        <a:bodyPr/>
        <a:lstStyle/>
        <a:p>
          <a:endParaRPr lang="ru-RU" sz="1400"/>
        </a:p>
      </dgm:t>
    </dgm:pt>
    <dgm:pt modelId="{32556DEE-9329-433A-92EA-A22C2AA42E7A}" type="sibTrans" cxnId="{A05449E4-4C39-4ABD-9880-1E35C657343F}">
      <dgm:prSet/>
      <dgm:spPr/>
      <dgm:t>
        <a:bodyPr/>
        <a:lstStyle/>
        <a:p>
          <a:endParaRPr lang="ru-RU" sz="1400"/>
        </a:p>
      </dgm:t>
    </dgm:pt>
    <dgm:pt modelId="{37835E6B-5958-4185-BD88-8825AA150F14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В ПУБЛИКАЦИИ АВТОРСКИХ МЕТОДИЧЕСКИХ МАТЕРИАЛОВ  НА СТРАНИЦАХ  ЖУРНАЛА ГАОУ ДПО ИРО РТ  «Вопросы  современного образования: перспективы и тенденции»</a:t>
          </a:r>
        </a:p>
      </dgm:t>
    </dgm:pt>
    <dgm:pt modelId="{30A1DC2D-98A7-4F40-A407-33800DB791CB}" type="parTrans" cxnId="{1DA625D5-4D17-4FDC-BB25-11CE9BC6A691}">
      <dgm:prSet/>
      <dgm:spPr/>
      <dgm:t>
        <a:bodyPr/>
        <a:lstStyle/>
        <a:p>
          <a:endParaRPr lang="ru-RU"/>
        </a:p>
      </dgm:t>
    </dgm:pt>
    <dgm:pt modelId="{3C5E3CFC-F4B9-400E-BBC1-B9C75C5361E1}" type="sibTrans" cxnId="{1DA625D5-4D17-4FDC-BB25-11CE9BC6A691}">
      <dgm:prSet/>
      <dgm:spPr/>
      <dgm:t>
        <a:bodyPr/>
        <a:lstStyle/>
        <a:p>
          <a:endParaRPr lang="ru-RU"/>
        </a:p>
      </dgm:t>
    </dgm:pt>
    <dgm:pt modelId="{99582B41-A847-4DB5-BC15-6516D5F2011C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ru-RU" sz="1400" b="1" dirty="0" smtClean="0"/>
            <a:t>В КОНКУРСЕ «Пятьдесят лучших инновационных идей для Республики Татарстан»</a:t>
          </a:r>
          <a:endParaRPr lang="ru-RU" sz="1400" b="1" dirty="0"/>
        </a:p>
      </dgm:t>
    </dgm:pt>
    <dgm:pt modelId="{02F00281-16ED-4772-AAB3-3B826CC4B5BA}" type="parTrans" cxnId="{1C71B380-73CA-4A7B-AB51-5FD826AAB24E}">
      <dgm:prSet/>
      <dgm:spPr/>
      <dgm:t>
        <a:bodyPr/>
        <a:lstStyle/>
        <a:p>
          <a:endParaRPr lang="ru-RU"/>
        </a:p>
      </dgm:t>
    </dgm:pt>
    <dgm:pt modelId="{9CBA9D97-B28A-470B-BFEC-FD2AD0F25861}" type="sibTrans" cxnId="{1C71B380-73CA-4A7B-AB51-5FD826AAB24E}">
      <dgm:prSet/>
      <dgm:spPr/>
      <dgm:t>
        <a:bodyPr/>
        <a:lstStyle/>
        <a:p>
          <a:endParaRPr lang="ru-RU"/>
        </a:p>
      </dgm:t>
    </dgm:pt>
    <dgm:pt modelId="{FE0EBE0F-4559-4344-B351-EAD92CA1FAD5}" type="pres">
      <dgm:prSet presAssocID="{88563B8D-14EB-4A5E-8A69-3AE4080CD14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827A85-7898-4FAE-91E3-D72B3022082E}" type="pres">
      <dgm:prSet presAssocID="{022ED199-70AA-4BBF-AE03-FBACAA81664A}" presName="parentLin" presStyleCnt="0"/>
      <dgm:spPr/>
    </dgm:pt>
    <dgm:pt modelId="{4412009D-CAD3-4C48-B9A1-FB208AEA6A04}" type="pres">
      <dgm:prSet presAssocID="{022ED199-70AA-4BBF-AE03-FBACAA81664A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57D1CA4-7E15-4A1A-A0DA-1C25318AD533}" type="pres">
      <dgm:prSet presAssocID="{022ED199-70AA-4BBF-AE03-FBACAA81664A}" presName="parentText" presStyleLbl="node1" presStyleIdx="0" presStyleCnt="5" custScaleX="130839" custScaleY="687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835BD-2AA5-42B9-BBAD-56084E45BD25}" type="pres">
      <dgm:prSet presAssocID="{022ED199-70AA-4BBF-AE03-FBACAA81664A}" presName="negativeSpace" presStyleCnt="0"/>
      <dgm:spPr/>
    </dgm:pt>
    <dgm:pt modelId="{9F9ED5C2-D9E2-4008-B582-84DB6019DD34}" type="pres">
      <dgm:prSet presAssocID="{022ED199-70AA-4BBF-AE03-FBACAA81664A}" presName="childText" presStyleLbl="conFgAcc1" presStyleIdx="0" presStyleCnt="5">
        <dgm:presLayoutVars>
          <dgm:bulletEnabled val="1"/>
        </dgm:presLayoutVars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4E9C5DA-54C1-4D47-A081-78E8692DF7F1}" type="pres">
      <dgm:prSet presAssocID="{4ABC114D-E92C-4680-9685-6CF34F082424}" presName="spaceBetweenRectangles" presStyleCnt="0"/>
      <dgm:spPr/>
    </dgm:pt>
    <dgm:pt modelId="{FA9B1597-CB23-411E-AEB3-D46CCD368FE5}" type="pres">
      <dgm:prSet presAssocID="{91D3396A-EB89-4417-80C3-DCFBD9DD40CE}" presName="parentLin" presStyleCnt="0"/>
      <dgm:spPr/>
    </dgm:pt>
    <dgm:pt modelId="{E9F07D14-839D-4ABC-AB1E-7C35807972D1}" type="pres">
      <dgm:prSet presAssocID="{91D3396A-EB89-4417-80C3-DCFBD9DD40CE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7DB1470-FC0B-4E20-8BEB-87C6B9FD7E66}" type="pres">
      <dgm:prSet presAssocID="{91D3396A-EB89-4417-80C3-DCFBD9DD40CE}" presName="parentText" presStyleLbl="node1" presStyleIdx="1" presStyleCnt="5" custScaleX="1323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6BC0F-7767-4DA0-9AE9-E0C17A59EA37}" type="pres">
      <dgm:prSet presAssocID="{91D3396A-EB89-4417-80C3-DCFBD9DD40CE}" presName="negativeSpace" presStyleCnt="0"/>
      <dgm:spPr/>
    </dgm:pt>
    <dgm:pt modelId="{1DD183A9-05B8-4E2C-8F7A-3B4465D497C8}" type="pres">
      <dgm:prSet presAssocID="{91D3396A-EB89-4417-80C3-DCFBD9DD40CE}" presName="childText" presStyleLbl="conFgAcc1" presStyleIdx="1" presStyleCnt="5">
        <dgm:presLayoutVars>
          <dgm:bulletEnabled val="1"/>
        </dgm:presLayoutVars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D7973E07-BEC8-441E-AF7E-BC6E730DEC33}" type="pres">
      <dgm:prSet presAssocID="{AE9FD860-C468-4113-A416-42B8B3837F21}" presName="spaceBetweenRectangles" presStyleCnt="0"/>
      <dgm:spPr/>
    </dgm:pt>
    <dgm:pt modelId="{C7D0806A-EFE5-442B-9969-230E1A220983}" type="pres">
      <dgm:prSet presAssocID="{99582B41-A847-4DB5-BC15-6516D5F2011C}" presName="parentLin" presStyleCnt="0"/>
      <dgm:spPr/>
    </dgm:pt>
    <dgm:pt modelId="{5CC2AF72-805B-4E60-B335-CC429EA14A2E}" type="pres">
      <dgm:prSet presAssocID="{99582B41-A847-4DB5-BC15-6516D5F2011C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AD280CE-71F4-4A15-9A6C-C7B755D5098D}" type="pres">
      <dgm:prSet presAssocID="{99582B41-A847-4DB5-BC15-6516D5F2011C}" presName="parentText" presStyleLbl="node1" presStyleIdx="2" presStyleCnt="5" custScaleX="131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BD110-A052-433A-B5DC-50EFEE27A21C}" type="pres">
      <dgm:prSet presAssocID="{99582B41-A847-4DB5-BC15-6516D5F2011C}" presName="negativeSpace" presStyleCnt="0"/>
      <dgm:spPr/>
    </dgm:pt>
    <dgm:pt modelId="{E55043F2-9DEF-4A97-972D-0D06607D4B5A}" type="pres">
      <dgm:prSet presAssocID="{99582B41-A847-4DB5-BC15-6516D5F2011C}" presName="childText" presStyleLbl="conFgAcc1" presStyleIdx="2" presStyleCnt="5">
        <dgm:presLayoutVars>
          <dgm:bulletEnabled val="1"/>
        </dgm:presLayoutVars>
      </dgm:prSet>
      <dgm:spPr/>
    </dgm:pt>
    <dgm:pt modelId="{DB388168-30BF-4A04-8E11-D15E14828BB9}" type="pres">
      <dgm:prSet presAssocID="{9CBA9D97-B28A-470B-BFEC-FD2AD0F25861}" presName="spaceBetweenRectangles" presStyleCnt="0"/>
      <dgm:spPr/>
    </dgm:pt>
    <dgm:pt modelId="{EC8811D8-A4F1-45B5-83D2-458213868D88}" type="pres">
      <dgm:prSet presAssocID="{DDC94747-63BD-4DDF-A374-052D20B42CCD}" presName="parentLin" presStyleCnt="0"/>
      <dgm:spPr/>
    </dgm:pt>
    <dgm:pt modelId="{38F538E4-BA16-4D75-B881-7063EB1B57C4}" type="pres">
      <dgm:prSet presAssocID="{DDC94747-63BD-4DDF-A374-052D20B42CCD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83892ECB-8754-49BC-A634-567FC45B8589}" type="pres">
      <dgm:prSet presAssocID="{DDC94747-63BD-4DDF-A374-052D20B42CCD}" presName="parentText" presStyleLbl="node1" presStyleIdx="3" presStyleCnt="5" custScaleX="130840" custScaleY="1154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7BD32-7A5E-45FC-A433-5BE5DD758C66}" type="pres">
      <dgm:prSet presAssocID="{DDC94747-63BD-4DDF-A374-052D20B42CCD}" presName="negativeSpace" presStyleCnt="0"/>
      <dgm:spPr/>
    </dgm:pt>
    <dgm:pt modelId="{41D3855D-5BDC-4049-ADF6-18DE100E7003}" type="pres">
      <dgm:prSet presAssocID="{DDC94747-63BD-4DDF-A374-052D20B42CCD}" presName="childText" presStyleLbl="conFgAcc1" presStyleIdx="3" presStyleCnt="5">
        <dgm:presLayoutVars>
          <dgm:bulletEnabled val="1"/>
        </dgm:presLayoutVars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60CCD9DB-148F-43F2-B1A5-48AF56DF1D6C}" type="pres">
      <dgm:prSet presAssocID="{32556DEE-9329-433A-92EA-A22C2AA42E7A}" presName="spaceBetweenRectangles" presStyleCnt="0"/>
      <dgm:spPr/>
    </dgm:pt>
    <dgm:pt modelId="{510079A7-8A6D-47BE-B491-EB7488FED1EC}" type="pres">
      <dgm:prSet presAssocID="{37835E6B-5958-4185-BD88-8825AA150F14}" presName="parentLin" presStyleCnt="0"/>
      <dgm:spPr/>
    </dgm:pt>
    <dgm:pt modelId="{B3F08915-8946-4CB0-A92C-6EE1ED1BC82A}" type="pres">
      <dgm:prSet presAssocID="{37835E6B-5958-4185-BD88-8825AA150F14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309448D-38B3-41F4-A502-0B29947B8949}" type="pres">
      <dgm:prSet presAssocID="{37835E6B-5958-4185-BD88-8825AA150F14}" presName="parentText" presStyleLbl="node1" presStyleIdx="4" presStyleCnt="5" custScaleX="131814" custScaleY="1345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73B6B1-D6F6-4C88-A82C-5B7F176F3D82}" type="pres">
      <dgm:prSet presAssocID="{37835E6B-5958-4185-BD88-8825AA150F14}" presName="negativeSpace" presStyleCnt="0"/>
      <dgm:spPr/>
    </dgm:pt>
    <dgm:pt modelId="{CA5FEF81-A3E9-457E-848D-7F6CF3588D97}" type="pres">
      <dgm:prSet presAssocID="{37835E6B-5958-4185-BD88-8825AA150F1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F8C2197-BD12-4B50-9B26-5A36A61937C1}" type="presOf" srcId="{91D3396A-EB89-4417-80C3-DCFBD9DD40CE}" destId="{97DB1470-FC0B-4E20-8BEB-87C6B9FD7E66}" srcOrd="1" destOrd="0" presId="urn:microsoft.com/office/officeart/2005/8/layout/list1"/>
    <dgm:cxn modelId="{1DA625D5-4D17-4FDC-BB25-11CE9BC6A691}" srcId="{88563B8D-14EB-4A5E-8A69-3AE4080CD141}" destId="{37835E6B-5958-4185-BD88-8825AA150F14}" srcOrd="4" destOrd="0" parTransId="{30A1DC2D-98A7-4F40-A407-33800DB791CB}" sibTransId="{3C5E3CFC-F4B9-400E-BBC1-B9C75C5361E1}"/>
    <dgm:cxn modelId="{8F0EC909-C4AB-4701-80D5-9FD593D8B1FB}" type="presOf" srcId="{99582B41-A847-4DB5-BC15-6516D5F2011C}" destId="{5CC2AF72-805B-4E60-B335-CC429EA14A2E}" srcOrd="0" destOrd="0" presId="urn:microsoft.com/office/officeart/2005/8/layout/list1"/>
    <dgm:cxn modelId="{547AED48-3B0C-4093-AFEC-07E79CDC8A15}" type="presOf" srcId="{88563B8D-14EB-4A5E-8A69-3AE4080CD141}" destId="{FE0EBE0F-4559-4344-B351-EAD92CA1FAD5}" srcOrd="0" destOrd="0" presId="urn:microsoft.com/office/officeart/2005/8/layout/list1"/>
    <dgm:cxn modelId="{012FCA11-901E-48F7-9ABA-3B2B5AAFAE7C}" type="presOf" srcId="{37835E6B-5958-4185-BD88-8825AA150F14}" destId="{B3F08915-8946-4CB0-A92C-6EE1ED1BC82A}" srcOrd="0" destOrd="0" presId="urn:microsoft.com/office/officeart/2005/8/layout/list1"/>
    <dgm:cxn modelId="{77A98378-00B8-442D-AC34-F90E3477D20C}" type="presOf" srcId="{99582B41-A847-4DB5-BC15-6516D5F2011C}" destId="{3AD280CE-71F4-4A15-9A6C-C7B755D5098D}" srcOrd="1" destOrd="0" presId="urn:microsoft.com/office/officeart/2005/8/layout/list1"/>
    <dgm:cxn modelId="{89C88337-F59F-4176-B926-D74A0A1F42E1}" type="presOf" srcId="{91D3396A-EB89-4417-80C3-DCFBD9DD40CE}" destId="{E9F07D14-839D-4ABC-AB1E-7C35807972D1}" srcOrd="0" destOrd="0" presId="urn:microsoft.com/office/officeart/2005/8/layout/list1"/>
    <dgm:cxn modelId="{71B20EE9-4904-49F5-95D1-CA0949DF0E4F}" type="presOf" srcId="{022ED199-70AA-4BBF-AE03-FBACAA81664A}" destId="{4412009D-CAD3-4C48-B9A1-FB208AEA6A04}" srcOrd="0" destOrd="0" presId="urn:microsoft.com/office/officeart/2005/8/layout/list1"/>
    <dgm:cxn modelId="{AC050613-81FF-487A-9FF9-DE638BD34ECB}" type="presOf" srcId="{DDC94747-63BD-4DDF-A374-052D20B42CCD}" destId="{38F538E4-BA16-4D75-B881-7063EB1B57C4}" srcOrd="0" destOrd="0" presId="urn:microsoft.com/office/officeart/2005/8/layout/list1"/>
    <dgm:cxn modelId="{A05449E4-4C39-4ABD-9880-1E35C657343F}" srcId="{88563B8D-14EB-4A5E-8A69-3AE4080CD141}" destId="{DDC94747-63BD-4DDF-A374-052D20B42CCD}" srcOrd="3" destOrd="0" parTransId="{854C3178-68B1-41F2-9440-98B97D700694}" sibTransId="{32556DEE-9329-433A-92EA-A22C2AA42E7A}"/>
    <dgm:cxn modelId="{09C4825E-9878-4E6E-91AB-EC8CADA582B8}" type="presOf" srcId="{DDC94747-63BD-4DDF-A374-052D20B42CCD}" destId="{83892ECB-8754-49BC-A634-567FC45B8589}" srcOrd="1" destOrd="0" presId="urn:microsoft.com/office/officeart/2005/8/layout/list1"/>
    <dgm:cxn modelId="{52498240-FC81-4FE2-BAB9-7B6636B1AF40}" type="presOf" srcId="{022ED199-70AA-4BBF-AE03-FBACAA81664A}" destId="{257D1CA4-7E15-4A1A-A0DA-1C25318AD533}" srcOrd="1" destOrd="0" presId="urn:microsoft.com/office/officeart/2005/8/layout/list1"/>
    <dgm:cxn modelId="{058506AB-8379-4ABB-BC36-84FB7CAF73D0}" srcId="{88563B8D-14EB-4A5E-8A69-3AE4080CD141}" destId="{022ED199-70AA-4BBF-AE03-FBACAA81664A}" srcOrd="0" destOrd="0" parTransId="{70DFE09C-6F15-4DFB-8174-9970355FEA1E}" sibTransId="{4ABC114D-E92C-4680-9685-6CF34F082424}"/>
    <dgm:cxn modelId="{485D0B63-4567-46DE-97BD-B1505CA1EE3D}" type="presOf" srcId="{37835E6B-5958-4185-BD88-8825AA150F14}" destId="{C309448D-38B3-41F4-A502-0B29947B8949}" srcOrd="1" destOrd="0" presId="urn:microsoft.com/office/officeart/2005/8/layout/list1"/>
    <dgm:cxn modelId="{DE267A8B-59FA-4CF3-8323-6E2C2394AC82}" srcId="{88563B8D-14EB-4A5E-8A69-3AE4080CD141}" destId="{91D3396A-EB89-4417-80C3-DCFBD9DD40CE}" srcOrd="1" destOrd="0" parTransId="{3AB2493D-463E-4157-B29A-914794B3DA96}" sibTransId="{AE9FD860-C468-4113-A416-42B8B3837F21}"/>
    <dgm:cxn modelId="{1C71B380-73CA-4A7B-AB51-5FD826AAB24E}" srcId="{88563B8D-14EB-4A5E-8A69-3AE4080CD141}" destId="{99582B41-A847-4DB5-BC15-6516D5F2011C}" srcOrd="2" destOrd="0" parTransId="{02F00281-16ED-4772-AAB3-3B826CC4B5BA}" sibTransId="{9CBA9D97-B28A-470B-BFEC-FD2AD0F25861}"/>
    <dgm:cxn modelId="{2ADE88AA-2257-4D0B-8392-C49BC32BB799}" type="presParOf" srcId="{FE0EBE0F-4559-4344-B351-EAD92CA1FAD5}" destId="{3F827A85-7898-4FAE-91E3-D72B3022082E}" srcOrd="0" destOrd="0" presId="urn:microsoft.com/office/officeart/2005/8/layout/list1"/>
    <dgm:cxn modelId="{0A5E3C89-9D7E-4E33-B70A-8F3BCE29830A}" type="presParOf" srcId="{3F827A85-7898-4FAE-91E3-D72B3022082E}" destId="{4412009D-CAD3-4C48-B9A1-FB208AEA6A04}" srcOrd="0" destOrd="0" presId="urn:microsoft.com/office/officeart/2005/8/layout/list1"/>
    <dgm:cxn modelId="{943B7188-916F-40B3-B9EA-8D15E7FA8598}" type="presParOf" srcId="{3F827A85-7898-4FAE-91E3-D72B3022082E}" destId="{257D1CA4-7E15-4A1A-A0DA-1C25318AD533}" srcOrd="1" destOrd="0" presId="urn:microsoft.com/office/officeart/2005/8/layout/list1"/>
    <dgm:cxn modelId="{C705E5FE-941E-4326-B0D9-2C047CD55AD7}" type="presParOf" srcId="{FE0EBE0F-4559-4344-B351-EAD92CA1FAD5}" destId="{DF7835BD-2AA5-42B9-BBAD-56084E45BD25}" srcOrd="1" destOrd="0" presId="urn:microsoft.com/office/officeart/2005/8/layout/list1"/>
    <dgm:cxn modelId="{6B322993-D518-47DF-ADCE-F49597A61179}" type="presParOf" srcId="{FE0EBE0F-4559-4344-B351-EAD92CA1FAD5}" destId="{9F9ED5C2-D9E2-4008-B582-84DB6019DD34}" srcOrd="2" destOrd="0" presId="urn:microsoft.com/office/officeart/2005/8/layout/list1"/>
    <dgm:cxn modelId="{C152801D-E512-4F0A-A144-1FE11AEB0659}" type="presParOf" srcId="{FE0EBE0F-4559-4344-B351-EAD92CA1FAD5}" destId="{64E9C5DA-54C1-4D47-A081-78E8692DF7F1}" srcOrd="3" destOrd="0" presId="urn:microsoft.com/office/officeart/2005/8/layout/list1"/>
    <dgm:cxn modelId="{9DCC30F9-93E3-4F88-BA47-DA9868486137}" type="presParOf" srcId="{FE0EBE0F-4559-4344-B351-EAD92CA1FAD5}" destId="{FA9B1597-CB23-411E-AEB3-D46CCD368FE5}" srcOrd="4" destOrd="0" presId="urn:microsoft.com/office/officeart/2005/8/layout/list1"/>
    <dgm:cxn modelId="{F8706DF3-C81C-4917-A503-CF8ADF719443}" type="presParOf" srcId="{FA9B1597-CB23-411E-AEB3-D46CCD368FE5}" destId="{E9F07D14-839D-4ABC-AB1E-7C35807972D1}" srcOrd="0" destOrd="0" presId="urn:microsoft.com/office/officeart/2005/8/layout/list1"/>
    <dgm:cxn modelId="{1C0323D4-98C0-4819-9046-15EF02B80DCF}" type="presParOf" srcId="{FA9B1597-CB23-411E-AEB3-D46CCD368FE5}" destId="{97DB1470-FC0B-4E20-8BEB-87C6B9FD7E66}" srcOrd="1" destOrd="0" presId="urn:microsoft.com/office/officeart/2005/8/layout/list1"/>
    <dgm:cxn modelId="{3E366A1C-34BC-4AF5-A542-FA163F6CA473}" type="presParOf" srcId="{FE0EBE0F-4559-4344-B351-EAD92CA1FAD5}" destId="{9E46BC0F-7767-4DA0-9AE9-E0C17A59EA37}" srcOrd="5" destOrd="0" presId="urn:microsoft.com/office/officeart/2005/8/layout/list1"/>
    <dgm:cxn modelId="{F4A25ECD-EE42-4758-9549-F9970E8E2E9C}" type="presParOf" srcId="{FE0EBE0F-4559-4344-B351-EAD92CA1FAD5}" destId="{1DD183A9-05B8-4E2C-8F7A-3B4465D497C8}" srcOrd="6" destOrd="0" presId="urn:microsoft.com/office/officeart/2005/8/layout/list1"/>
    <dgm:cxn modelId="{DED0BF9C-69D3-4481-B257-46172ECF92B6}" type="presParOf" srcId="{FE0EBE0F-4559-4344-B351-EAD92CA1FAD5}" destId="{D7973E07-BEC8-441E-AF7E-BC6E730DEC33}" srcOrd="7" destOrd="0" presId="urn:microsoft.com/office/officeart/2005/8/layout/list1"/>
    <dgm:cxn modelId="{2EC038BE-6BCF-45AE-B9C7-58C1BAE7FB5F}" type="presParOf" srcId="{FE0EBE0F-4559-4344-B351-EAD92CA1FAD5}" destId="{C7D0806A-EFE5-442B-9969-230E1A220983}" srcOrd="8" destOrd="0" presId="urn:microsoft.com/office/officeart/2005/8/layout/list1"/>
    <dgm:cxn modelId="{32262DD9-B04B-4374-B888-113A5D43FD85}" type="presParOf" srcId="{C7D0806A-EFE5-442B-9969-230E1A220983}" destId="{5CC2AF72-805B-4E60-B335-CC429EA14A2E}" srcOrd="0" destOrd="0" presId="urn:microsoft.com/office/officeart/2005/8/layout/list1"/>
    <dgm:cxn modelId="{1883BB7C-445A-4237-9F7D-7F81C76F78C9}" type="presParOf" srcId="{C7D0806A-EFE5-442B-9969-230E1A220983}" destId="{3AD280CE-71F4-4A15-9A6C-C7B755D5098D}" srcOrd="1" destOrd="0" presId="urn:microsoft.com/office/officeart/2005/8/layout/list1"/>
    <dgm:cxn modelId="{93B68721-5EF6-45B0-9FE1-C7009C2BD095}" type="presParOf" srcId="{FE0EBE0F-4559-4344-B351-EAD92CA1FAD5}" destId="{A5EBD110-A052-433A-B5DC-50EFEE27A21C}" srcOrd="9" destOrd="0" presId="urn:microsoft.com/office/officeart/2005/8/layout/list1"/>
    <dgm:cxn modelId="{DA663421-C410-447B-9460-512BA5E7AAB6}" type="presParOf" srcId="{FE0EBE0F-4559-4344-B351-EAD92CA1FAD5}" destId="{E55043F2-9DEF-4A97-972D-0D06607D4B5A}" srcOrd="10" destOrd="0" presId="urn:microsoft.com/office/officeart/2005/8/layout/list1"/>
    <dgm:cxn modelId="{821249B8-D6C8-44C0-A1BD-5C749AD70147}" type="presParOf" srcId="{FE0EBE0F-4559-4344-B351-EAD92CA1FAD5}" destId="{DB388168-30BF-4A04-8E11-D15E14828BB9}" srcOrd="11" destOrd="0" presId="urn:microsoft.com/office/officeart/2005/8/layout/list1"/>
    <dgm:cxn modelId="{BD27D141-297A-472D-8DD2-62F01BBAD0BD}" type="presParOf" srcId="{FE0EBE0F-4559-4344-B351-EAD92CA1FAD5}" destId="{EC8811D8-A4F1-45B5-83D2-458213868D88}" srcOrd="12" destOrd="0" presId="urn:microsoft.com/office/officeart/2005/8/layout/list1"/>
    <dgm:cxn modelId="{CB57521E-9FF9-4598-AA7E-5E7830A00638}" type="presParOf" srcId="{EC8811D8-A4F1-45B5-83D2-458213868D88}" destId="{38F538E4-BA16-4D75-B881-7063EB1B57C4}" srcOrd="0" destOrd="0" presId="urn:microsoft.com/office/officeart/2005/8/layout/list1"/>
    <dgm:cxn modelId="{C2894253-E7D5-4E63-9F66-44BC9771FDED}" type="presParOf" srcId="{EC8811D8-A4F1-45B5-83D2-458213868D88}" destId="{83892ECB-8754-49BC-A634-567FC45B8589}" srcOrd="1" destOrd="0" presId="urn:microsoft.com/office/officeart/2005/8/layout/list1"/>
    <dgm:cxn modelId="{76F0C32B-CBE8-46D3-82EB-6EE194F98BF0}" type="presParOf" srcId="{FE0EBE0F-4559-4344-B351-EAD92CA1FAD5}" destId="{3057BD32-7A5E-45FC-A433-5BE5DD758C66}" srcOrd="13" destOrd="0" presId="urn:microsoft.com/office/officeart/2005/8/layout/list1"/>
    <dgm:cxn modelId="{C1566E9B-D3FC-4CB9-B8CA-6CD6023CE45D}" type="presParOf" srcId="{FE0EBE0F-4559-4344-B351-EAD92CA1FAD5}" destId="{41D3855D-5BDC-4049-ADF6-18DE100E7003}" srcOrd="14" destOrd="0" presId="urn:microsoft.com/office/officeart/2005/8/layout/list1"/>
    <dgm:cxn modelId="{757A5124-92AA-44A5-9910-FE15453F7F14}" type="presParOf" srcId="{FE0EBE0F-4559-4344-B351-EAD92CA1FAD5}" destId="{60CCD9DB-148F-43F2-B1A5-48AF56DF1D6C}" srcOrd="15" destOrd="0" presId="urn:microsoft.com/office/officeart/2005/8/layout/list1"/>
    <dgm:cxn modelId="{7133AB27-C6F9-418A-B239-9DD21B43AB38}" type="presParOf" srcId="{FE0EBE0F-4559-4344-B351-EAD92CA1FAD5}" destId="{510079A7-8A6D-47BE-B491-EB7488FED1EC}" srcOrd="16" destOrd="0" presId="urn:microsoft.com/office/officeart/2005/8/layout/list1"/>
    <dgm:cxn modelId="{6AFEFE64-1B27-4154-B99A-D89F21E25260}" type="presParOf" srcId="{510079A7-8A6D-47BE-B491-EB7488FED1EC}" destId="{B3F08915-8946-4CB0-A92C-6EE1ED1BC82A}" srcOrd="0" destOrd="0" presId="urn:microsoft.com/office/officeart/2005/8/layout/list1"/>
    <dgm:cxn modelId="{E22D3565-14D8-44B9-889A-CBC9D2B10B0C}" type="presParOf" srcId="{510079A7-8A6D-47BE-B491-EB7488FED1EC}" destId="{C309448D-38B3-41F4-A502-0B29947B8949}" srcOrd="1" destOrd="0" presId="urn:microsoft.com/office/officeart/2005/8/layout/list1"/>
    <dgm:cxn modelId="{C3F493D8-AF91-4269-BACC-62D6B5267557}" type="presParOf" srcId="{FE0EBE0F-4559-4344-B351-EAD92CA1FAD5}" destId="{4373B6B1-D6F6-4C88-A82C-5B7F176F3D82}" srcOrd="17" destOrd="0" presId="urn:microsoft.com/office/officeart/2005/8/layout/list1"/>
    <dgm:cxn modelId="{095ABEC3-4E84-448C-91CA-16B545A0E06A}" type="presParOf" srcId="{FE0EBE0F-4559-4344-B351-EAD92CA1FAD5}" destId="{CA5FEF81-A3E9-457E-848D-7F6CF3588D9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37032-5D29-4345-844D-27BBC4EF6BCA}">
      <dsp:nvSpPr>
        <dsp:cNvPr id="0" name=""/>
        <dsp:cNvSpPr/>
      </dsp:nvSpPr>
      <dsp:spPr>
        <a:xfrm>
          <a:off x="2821757" y="2562617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05A87-83E3-44A7-9EC7-D7F594D6EC65}">
      <dsp:nvSpPr>
        <dsp:cNvPr id="0" name=""/>
        <dsp:cNvSpPr/>
      </dsp:nvSpPr>
      <dsp:spPr>
        <a:xfrm>
          <a:off x="2295180" y="1619844"/>
          <a:ext cx="55474" cy="55474"/>
        </a:xfrm>
        <a:prstGeom prst="ellipse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1E10F-4FA4-4E9C-A343-7D0EE419848D}">
      <dsp:nvSpPr>
        <dsp:cNvPr id="0" name=""/>
        <dsp:cNvSpPr/>
      </dsp:nvSpPr>
      <dsp:spPr>
        <a:xfrm>
          <a:off x="1503092" y="2592288"/>
          <a:ext cx="55474" cy="55474"/>
        </a:xfrm>
        <a:prstGeom prst="ellipse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11D4CE-6AA2-4B0F-BCC2-ED76E0ED71E6}">
      <dsp:nvSpPr>
        <dsp:cNvPr id="0" name=""/>
        <dsp:cNvSpPr/>
      </dsp:nvSpPr>
      <dsp:spPr>
        <a:xfrm>
          <a:off x="1188879" y="2922657"/>
          <a:ext cx="55474" cy="55474"/>
        </a:xfrm>
        <a:prstGeom prst="ellipse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E6049-E797-4E7C-80A5-0E0B73E3A8CF}">
      <dsp:nvSpPr>
        <dsp:cNvPr id="0" name=""/>
        <dsp:cNvSpPr/>
      </dsp:nvSpPr>
      <dsp:spPr>
        <a:xfrm>
          <a:off x="4403885" y="2489498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CCF438-8267-4E89-AC3B-23F4A68019D5}">
      <dsp:nvSpPr>
        <dsp:cNvPr id="0" name=""/>
        <dsp:cNvSpPr/>
      </dsp:nvSpPr>
      <dsp:spPr>
        <a:xfrm>
          <a:off x="4733407" y="1798930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0517E-796D-4F40-BBED-74FD3AFCD4C7}">
      <dsp:nvSpPr>
        <dsp:cNvPr id="0" name=""/>
        <dsp:cNvSpPr/>
      </dsp:nvSpPr>
      <dsp:spPr>
        <a:xfrm>
          <a:off x="4644383" y="937228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BCDEE1-DB89-48C1-87E6-40B200049FEE}">
      <dsp:nvSpPr>
        <dsp:cNvPr id="0" name=""/>
        <dsp:cNvSpPr/>
      </dsp:nvSpPr>
      <dsp:spPr>
        <a:xfrm>
          <a:off x="4723442" y="881144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501FB5-0751-457F-BF45-C599350AABE3}">
      <dsp:nvSpPr>
        <dsp:cNvPr id="0" name=""/>
        <dsp:cNvSpPr/>
      </dsp:nvSpPr>
      <dsp:spPr>
        <a:xfrm>
          <a:off x="4802501" y="825060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E7C3A-7E55-4908-A703-42133FAFF55B}">
      <dsp:nvSpPr>
        <dsp:cNvPr id="0" name=""/>
        <dsp:cNvSpPr/>
      </dsp:nvSpPr>
      <dsp:spPr>
        <a:xfrm>
          <a:off x="4881559" y="881144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F9D8BB-38E1-4B13-8685-A3752DD8C709}">
      <dsp:nvSpPr>
        <dsp:cNvPr id="0" name=""/>
        <dsp:cNvSpPr/>
      </dsp:nvSpPr>
      <dsp:spPr>
        <a:xfrm>
          <a:off x="4960950" y="937228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1F1562-6D30-4AEC-968D-550D8730D671}">
      <dsp:nvSpPr>
        <dsp:cNvPr id="0" name=""/>
        <dsp:cNvSpPr/>
      </dsp:nvSpPr>
      <dsp:spPr>
        <a:xfrm>
          <a:off x="4802501" y="943518"/>
          <a:ext cx="55474" cy="55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5BDDD-BFB3-486F-8B3B-F9C135B3A77E}">
      <dsp:nvSpPr>
        <dsp:cNvPr id="0" name=""/>
        <dsp:cNvSpPr/>
      </dsp:nvSpPr>
      <dsp:spPr>
        <a:xfrm>
          <a:off x="2871244" y="720080"/>
          <a:ext cx="55474" cy="55474"/>
        </a:xfrm>
        <a:prstGeom prst="ellipse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931A0-97C0-4957-A549-DD04217CAB65}">
      <dsp:nvSpPr>
        <dsp:cNvPr id="0" name=""/>
        <dsp:cNvSpPr/>
      </dsp:nvSpPr>
      <dsp:spPr>
        <a:xfrm>
          <a:off x="734273" y="3295364"/>
          <a:ext cx="7321427" cy="1001368"/>
        </a:xfrm>
        <a:prstGeom prst="roundRect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развитие региональной системы дополнительного профессионального образования, направленной на обновление и развитие профессиональных компетенций педагогических и руководящих работников в соответствии с профессиональными стандартами на основе персонифицированного подхода</a:t>
          </a:r>
          <a:endParaRPr lang="ru-RU" sz="1400" b="1" kern="1200" dirty="0"/>
        </a:p>
      </dsp:txBody>
      <dsp:txXfrm>
        <a:off x="783156" y="3344247"/>
        <a:ext cx="7223661" cy="903602"/>
      </dsp:txXfrm>
    </dsp:sp>
    <dsp:sp modelId="{55AAC582-CB0D-43D0-A163-FDA5E95C73D0}">
      <dsp:nvSpPr>
        <dsp:cNvPr id="0" name=""/>
        <dsp:cNvSpPr/>
      </dsp:nvSpPr>
      <dsp:spPr>
        <a:xfrm>
          <a:off x="468798" y="2922658"/>
          <a:ext cx="553743" cy="553764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D0E5E-DC4A-4AF2-83EB-BE01C9234AEF}">
      <dsp:nvSpPr>
        <dsp:cNvPr id="0" name=""/>
        <dsp:cNvSpPr/>
      </dsp:nvSpPr>
      <dsp:spPr>
        <a:xfrm>
          <a:off x="1870971" y="2376265"/>
          <a:ext cx="6184729" cy="766758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rgbClr val="2E867C"/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совершенствование системы научно-методического, информационного сопровождения приоритетных направлений развития региональной системы образования</a:t>
          </a:r>
          <a:endParaRPr lang="ru-RU" sz="1400" b="1" kern="1200" dirty="0"/>
        </a:p>
      </dsp:txBody>
      <dsp:txXfrm>
        <a:off x="1908401" y="2413695"/>
        <a:ext cx="6109869" cy="691898"/>
      </dsp:txXfrm>
    </dsp:sp>
    <dsp:sp modelId="{28A0B33F-93DE-419B-887C-1D1C899922D2}">
      <dsp:nvSpPr>
        <dsp:cNvPr id="0" name=""/>
        <dsp:cNvSpPr/>
      </dsp:nvSpPr>
      <dsp:spPr>
        <a:xfrm>
          <a:off x="1531656" y="1944217"/>
          <a:ext cx="553743" cy="553764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E483A-4FCF-435E-ADDA-75D84F756FA2}">
      <dsp:nvSpPr>
        <dsp:cNvPr id="0" name=""/>
        <dsp:cNvSpPr/>
      </dsp:nvSpPr>
      <dsp:spPr>
        <a:xfrm>
          <a:off x="2580557" y="1296144"/>
          <a:ext cx="5475143" cy="964702"/>
        </a:xfrm>
        <a:prstGeom prst="roundRect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развитие республиканской системы мониторинга качества реализации программ дополнительного профессионального образования (повышение квалификации и профессиональная переподготовка и др.)</a:t>
          </a:r>
          <a:endParaRPr lang="ru-RU" sz="1400" b="1" kern="1200" dirty="0"/>
        </a:p>
      </dsp:txBody>
      <dsp:txXfrm>
        <a:off x="2627650" y="1343237"/>
        <a:ext cx="5380957" cy="870516"/>
      </dsp:txXfrm>
    </dsp:sp>
    <dsp:sp modelId="{039E0FD0-D7E3-4847-BD7D-C68F1505AA20}">
      <dsp:nvSpPr>
        <dsp:cNvPr id="0" name=""/>
        <dsp:cNvSpPr/>
      </dsp:nvSpPr>
      <dsp:spPr>
        <a:xfrm>
          <a:off x="2231264" y="1030410"/>
          <a:ext cx="553743" cy="553764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38DBD-22C0-4E68-B6AF-BCAE914601C7}">
      <dsp:nvSpPr>
        <dsp:cNvPr id="0" name=""/>
        <dsp:cNvSpPr/>
      </dsp:nvSpPr>
      <dsp:spPr>
        <a:xfrm>
          <a:off x="3159276" y="432048"/>
          <a:ext cx="4848207" cy="761404"/>
        </a:xfrm>
        <a:prstGeom prst="roundRect">
          <a:avLst/>
        </a:prstGeom>
        <a:solidFill>
          <a:srgbClr val="2A7E82"/>
        </a:solidFill>
        <a:ln w="25400" cap="flat" cmpd="sng" algn="ctr">
          <a:solidFill>
            <a:srgbClr val="2E867C"/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развитие региональной системы научно-методического сопровождения профессионального роста педагогических и руководящих работников</a:t>
          </a:r>
          <a:endParaRPr lang="ru-RU" sz="1400" b="1" kern="1200" dirty="0"/>
        </a:p>
      </dsp:txBody>
      <dsp:txXfrm>
        <a:off x="3196445" y="469217"/>
        <a:ext cx="4773869" cy="687066"/>
      </dsp:txXfrm>
    </dsp:sp>
    <dsp:sp modelId="{0000444D-2229-499B-AA0D-AEDCEB95DE79}">
      <dsp:nvSpPr>
        <dsp:cNvPr id="0" name=""/>
        <dsp:cNvSpPr/>
      </dsp:nvSpPr>
      <dsp:spPr>
        <a:xfrm>
          <a:off x="2816947" y="44429"/>
          <a:ext cx="553743" cy="553764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ED5C2-D9E2-4008-B582-84DB6019DD34}">
      <dsp:nvSpPr>
        <dsp:cNvPr id="0" name=""/>
        <dsp:cNvSpPr/>
      </dsp:nvSpPr>
      <dsp:spPr>
        <a:xfrm>
          <a:off x="0" y="277692"/>
          <a:ext cx="619268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D1CA4-7E15-4A1A-A0DA-1C25318AD533}">
      <dsp:nvSpPr>
        <dsp:cNvPr id="0" name=""/>
        <dsp:cNvSpPr/>
      </dsp:nvSpPr>
      <dsp:spPr>
        <a:xfrm>
          <a:off x="309634" y="12011"/>
          <a:ext cx="5671715" cy="53136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/>
            <a:t>Обладают развитой  учебно-материальной базой</a:t>
          </a: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335573" y="37950"/>
        <a:ext cx="5619837" cy="479482"/>
      </dsp:txXfrm>
    </dsp:sp>
    <dsp:sp modelId="{1DD183A9-05B8-4E2C-8F7A-3B4465D497C8}">
      <dsp:nvSpPr>
        <dsp:cNvPr id="0" name=""/>
        <dsp:cNvSpPr/>
      </dsp:nvSpPr>
      <dsp:spPr>
        <a:xfrm>
          <a:off x="0" y="1094172"/>
          <a:ext cx="619268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B1470-FC0B-4E20-8BEB-87C6B9FD7E66}">
      <dsp:nvSpPr>
        <dsp:cNvPr id="0" name=""/>
        <dsp:cNvSpPr/>
      </dsp:nvSpPr>
      <dsp:spPr>
        <a:xfrm>
          <a:off x="309634" y="828492"/>
          <a:ext cx="5739166" cy="53136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Обеспечены  высококвалифицированными педагогическими кадрами </a:t>
          </a:r>
          <a:endParaRPr lang="ru-RU" sz="1400" b="1" kern="1200" dirty="0"/>
        </a:p>
      </dsp:txBody>
      <dsp:txXfrm>
        <a:off x="335573" y="854431"/>
        <a:ext cx="5687288" cy="479482"/>
      </dsp:txXfrm>
    </dsp:sp>
    <dsp:sp modelId="{41D3855D-5BDC-4049-ADF6-18DE100E7003}">
      <dsp:nvSpPr>
        <dsp:cNvPr id="0" name=""/>
        <dsp:cNvSpPr/>
      </dsp:nvSpPr>
      <dsp:spPr>
        <a:xfrm>
          <a:off x="0" y="1910652"/>
          <a:ext cx="6192688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92ECB-8754-49BC-A634-567FC45B8589}">
      <dsp:nvSpPr>
        <dsp:cNvPr id="0" name=""/>
        <dsp:cNvSpPr/>
      </dsp:nvSpPr>
      <dsp:spPr>
        <a:xfrm>
          <a:off x="309634" y="1644972"/>
          <a:ext cx="5671759" cy="53136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48" tIns="0" rIns="163848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/>
            <a:t>Гарантируют высокое качество образования</a:t>
          </a: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335573" y="1670911"/>
        <a:ext cx="5619881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0.75782</cdr:x>
      <cdr:y>0.61663</cdr:y>
    </cdr:from>
    <cdr:to>
      <cdr:x>0.96545</cdr:x>
      <cdr:y>1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5256584" y="2520280"/>
          <a:ext cx="1440160" cy="1440160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54E3A-43C3-4B12-9667-A3781E6D5587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3E947-799F-4E60-B8D5-B903218FB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20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0B453-17E4-4AC1-BED7-49A838C4363C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FB292-103D-420F-8143-DB0D07165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4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D1ABE4-40C3-4379-B8D4-AB90ED0A3E13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476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D1ABE4-40C3-4379-B8D4-AB90ED0A3E13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44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D1ABE4-40C3-4379-B8D4-AB90ED0A3E13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476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FB292-103D-420F-8143-DB0D071656B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20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nastavnikrt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4.jpeg"/><Relationship Id="rId9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image" Target="../media/image23.jpeg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1.jpeg"/><Relationship Id="rId5" Type="http://schemas.openxmlformats.org/officeDocument/2006/relationships/diagramData" Target="../diagrams/data3.xml"/><Relationship Id="rId15" Type="http://schemas.openxmlformats.org/officeDocument/2006/relationships/image" Target="../media/image25.jpeg"/><Relationship Id="rId10" Type="http://schemas.openxmlformats.org/officeDocument/2006/relationships/image" Target="../media/image20.gif"/><Relationship Id="rId4" Type="http://schemas.openxmlformats.org/officeDocument/2006/relationships/image" Target="../media/image2.jpeg"/><Relationship Id="rId9" Type="http://schemas.microsoft.com/office/2007/relationships/diagramDrawing" Target="../diagrams/drawing3.xml"/><Relationship Id="rId1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rort.ru/node/77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" y="2924944"/>
            <a:ext cx="9144000" cy="23762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8130" y="1268760"/>
            <a:ext cx="1007740" cy="1349155"/>
          </a:xfrm>
          <a:noFill/>
        </p:spPr>
      </p:pic>
      <p:sp>
        <p:nvSpPr>
          <p:cNvPr id="2052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935509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2E867C"/>
                </a:solidFill>
              </a:rPr>
              <a:t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06700" y="3212976"/>
            <a:ext cx="835292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2075" lvl="0" indent="0"/>
            <a:r>
              <a:rPr lang="ru-RU" sz="3200" b="1" dirty="0" smtClean="0">
                <a:solidFill>
                  <a:schemeClr val="bg1"/>
                </a:solidFill>
              </a:rPr>
              <a:t>Региональная система </a:t>
            </a:r>
          </a:p>
          <a:p>
            <a:pPr marL="92075" lvl="0" indent="0"/>
            <a:r>
              <a:rPr lang="ru-RU" sz="3200" b="1" dirty="0" smtClean="0">
                <a:solidFill>
                  <a:schemeClr val="bg1"/>
                </a:solidFill>
              </a:rPr>
              <a:t>научно-методического </a:t>
            </a:r>
            <a:r>
              <a:rPr lang="ru-RU" sz="3200" b="1" dirty="0">
                <a:solidFill>
                  <a:schemeClr val="bg1"/>
                </a:solidFill>
              </a:rPr>
              <a:t>сопровождения профессионального роста </a:t>
            </a:r>
            <a:endParaRPr lang="ru-RU" sz="3200" b="1" dirty="0" smtClean="0">
              <a:solidFill>
                <a:schemeClr val="bg1"/>
              </a:solidFill>
            </a:endParaRPr>
          </a:p>
          <a:p>
            <a:pPr marL="92075" lvl="0" indent="0"/>
            <a:r>
              <a:rPr lang="ru-RU" sz="3200" b="1" dirty="0" smtClean="0">
                <a:solidFill>
                  <a:schemeClr val="bg1"/>
                </a:solidFill>
              </a:rPr>
              <a:t>педагогических работников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805265"/>
            <a:ext cx="8215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A6A6C"/>
                </a:solidFill>
              </a:rPr>
              <a:t>Докладчик: Нугуманова Людмила Николаевна, ректор ГАОУ ДПО ИРО РТ</a:t>
            </a:r>
            <a:r>
              <a:rPr lang="ru-RU" dirty="0">
                <a:solidFill>
                  <a:srgbClr val="2A6A6C"/>
                </a:solidFill>
              </a:rPr>
              <a:t>, </a:t>
            </a:r>
            <a:endParaRPr lang="ru-RU" dirty="0" smtClean="0">
              <a:solidFill>
                <a:srgbClr val="2A6A6C"/>
              </a:solidFill>
            </a:endParaRPr>
          </a:p>
          <a:p>
            <a:pPr algn="ctr"/>
            <a:r>
              <a:rPr lang="ru-RU" dirty="0" smtClean="0">
                <a:solidFill>
                  <a:srgbClr val="2A6A6C"/>
                </a:solidFill>
              </a:rPr>
              <a:t>доктор педагогических наук</a:t>
            </a:r>
          </a:p>
          <a:p>
            <a:pPr algn="ctr"/>
            <a:r>
              <a:rPr lang="ru-RU" sz="1200" dirty="0" smtClean="0">
                <a:solidFill>
                  <a:srgbClr val="2A6A6C"/>
                </a:solidFill>
              </a:rPr>
              <a:t> </a:t>
            </a:r>
            <a:r>
              <a:rPr lang="en-US" sz="1200" i="1" dirty="0">
                <a:solidFill>
                  <a:srgbClr val="2A6A6C"/>
                </a:solidFill>
              </a:rPr>
              <a:t>e-mail: </a:t>
            </a:r>
            <a:r>
              <a:rPr lang="en-US" sz="1200" i="1" dirty="0" smtClean="0">
                <a:solidFill>
                  <a:srgbClr val="2A6A6C"/>
                </a:solidFill>
              </a:rPr>
              <a:t>irort2011@gmail.com</a:t>
            </a:r>
            <a:endParaRPr lang="en-US" sz="1200" dirty="0">
              <a:solidFill>
                <a:srgbClr val="2A6A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0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9"/>
            <a:ext cx="7427168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2A7E82"/>
                </a:solidFill>
              </a:rPr>
              <a:t>МОТИВАЦИИ ЛУЧШИХ ПЕДАГОГОВ И ОБРАЗОВАТЕЛЬНЫХ </a:t>
            </a:r>
            <a:r>
              <a:rPr lang="ru-RU" sz="2000" b="1" dirty="0" smtClean="0">
                <a:solidFill>
                  <a:srgbClr val="2A7E82"/>
                </a:solidFill>
              </a:rPr>
              <a:t>ОРГАНИЗАЦИЙ </a:t>
            </a:r>
            <a:endParaRPr lang="ru-RU" sz="20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1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2924944"/>
            <a:ext cx="7992888" cy="2246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just"/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«Учитель 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– эксперт» стали 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Гардиханова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О.Г.).</a:t>
            </a:r>
          </a:p>
          <a:p>
            <a:pPr lvl="0" algn="just"/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«Старший учитель»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учителей</a:t>
            </a:r>
            <a:r>
              <a:rPr lang="en-US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Москвичева С.В., Озеров В.А.,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Халитов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Р.И.,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Э.А., Ибрагимова Р.С.,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Понаморева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Л.Н., Матвеев Н.В.).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«Учитель – мастер»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250 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Нуретдинова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Л.М,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Э.Т.,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Т.Т.,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Миндубаева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Н.Х.,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Фетхуллова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Р.Х., 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Замалиева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И.Х..).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«Учитель – наставник»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Паранёва</a:t>
            </a: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О.В.)</a:t>
            </a:r>
            <a:endParaRPr lang="ru-RU" sz="2000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https://tehnowar.ru/uploads/posts/2015-12/1449005611_0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61923"/>
            <a:ext cx="1440160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45938" y="1476269"/>
            <a:ext cx="6430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году в условиях проекта  </a:t>
            </a:r>
            <a:r>
              <a:rPr lang="ru-RU" sz="2000" b="1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sz="2000" b="1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поддержка 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профессионального роста учителей РТ», </a:t>
            </a:r>
            <a:r>
              <a:rPr lang="ru-RU" sz="2000" dirty="0" err="1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грантообрадателями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стали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708</a:t>
            </a:r>
            <a:r>
              <a:rPr lang="ru-RU" sz="2000" dirty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педагогов, по 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номинациям:</a:t>
            </a:r>
            <a:endParaRPr lang="ru-RU" sz="2000" dirty="0">
              <a:solidFill>
                <a:srgbClr val="28767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5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9"/>
            <a:ext cx="7427168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2A7E82"/>
                </a:solidFill>
              </a:rPr>
              <a:t>МОТИВАЦИЯ </a:t>
            </a:r>
            <a:r>
              <a:rPr lang="ru-RU" sz="2000" b="1" dirty="0">
                <a:solidFill>
                  <a:srgbClr val="2A7E82"/>
                </a:solidFill>
              </a:rPr>
              <a:t>ЛУЧШИХ </a:t>
            </a:r>
            <a:r>
              <a:rPr lang="ru-RU" sz="2000" b="1" dirty="0" smtClean="0">
                <a:solidFill>
                  <a:srgbClr val="2A7E82"/>
                </a:solidFill>
              </a:rPr>
              <a:t>ПЕДАГОГОВ</a:t>
            </a:r>
            <a:endParaRPr lang="ru-RU" sz="20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1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ehnowar.ru/uploads/posts/2015-12/1449005611_0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2656"/>
            <a:ext cx="1440160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7602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348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274639"/>
            <a:ext cx="74271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2A7E82"/>
                </a:solidFill>
              </a:rPr>
              <a:t>ИНФОРМАЦИЯ К РАЗМЫШЛЕНИЮ</a:t>
            </a:r>
            <a:endParaRPr lang="ru-RU" sz="2000" b="1" dirty="0">
              <a:solidFill>
                <a:srgbClr val="2A7E82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Ð²Ð¾Ð¿ÑÐ¾ÑÐ¸ÑÐµÐ»ÑÐ½ÑÐ¹ Ð·Ð½Ð°Ðº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48273"/>
            <a:ext cx="1251431" cy="125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83568" y="1916832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Учителя естественно-математического цикла           </a:t>
            </a:r>
            <a:r>
              <a:rPr lang="ru-RU" sz="2000" b="1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just"/>
            <a:r>
              <a:rPr lang="ru-RU" sz="2000" b="1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(математика, химия</a:t>
            </a:r>
            <a:r>
              <a:rPr lang="en-US" sz="2000" b="1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биология, информатика…=0)</a:t>
            </a:r>
            <a:endParaRPr lang="ru-RU" sz="2000" b="1" dirty="0">
              <a:solidFill>
                <a:srgbClr val="28767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796136" y="2060485"/>
            <a:ext cx="360040" cy="100028"/>
          </a:xfrm>
          <a:prstGeom prst="rightArrow">
            <a:avLst/>
          </a:prstGeom>
          <a:solidFill>
            <a:schemeClr val="bg1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3175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616266074"/>
              </p:ext>
            </p:extLst>
          </p:nvPr>
        </p:nvGraphicFramePr>
        <p:xfrm>
          <a:off x="971600" y="2764210"/>
          <a:ext cx="6936432" cy="3756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Овал 13"/>
          <p:cNvSpPr/>
          <p:nvPr/>
        </p:nvSpPr>
        <p:spPr>
          <a:xfrm>
            <a:off x="971600" y="4941168"/>
            <a:ext cx="1440160" cy="144016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22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274639"/>
            <a:ext cx="74271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2A7E82"/>
                </a:solidFill>
              </a:rPr>
              <a:t>ИНФОРМАЦИЯ К РАЗМЫШЛЕНИЮ</a:t>
            </a:r>
            <a:endParaRPr lang="ru-RU" sz="2000" b="1" dirty="0">
              <a:solidFill>
                <a:srgbClr val="2A7E82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4236210381"/>
              </p:ext>
            </p:extLst>
          </p:nvPr>
        </p:nvGraphicFramePr>
        <p:xfrm>
          <a:off x="755542" y="1556792"/>
          <a:ext cx="439252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2976765631"/>
              </p:ext>
            </p:extLst>
          </p:nvPr>
        </p:nvGraphicFramePr>
        <p:xfrm>
          <a:off x="3851920" y="3789040"/>
          <a:ext cx="4608512" cy="253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4" name="Picture 2" descr="ÐÐ°ÑÑÐ¸Ð½ÐºÐ¸ Ð¿Ð¾ Ð·Ð°Ð¿ÑÐ¾ÑÑ Ð²Ð¾Ð¿ÑÐ¾ÑÐ¸ÑÐµÐ»ÑÐ½ÑÐ¹ Ð·Ð½Ð°Ðº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20821"/>
            <a:ext cx="1251431" cy="125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62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274639"/>
            <a:ext cx="74271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2A7E82"/>
                </a:solidFill>
              </a:rPr>
              <a:t>ИНФОРМАЦИЯ К РАЗМЫШЛЕНИЮ</a:t>
            </a:r>
            <a:endParaRPr lang="ru-RU" sz="2000" b="1" dirty="0">
              <a:solidFill>
                <a:srgbClr val="2A7E82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0" y="1417639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Большинство </a:t>
            </a:r>
            <a:r>
              <a:rPr lang="ru-RU" sz="2000" dirty="0" err="1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грантообладателей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- учителя татарского и английского языков. </a:t>
            </a:r>
          </a:p>
          <a:p>
            <a:pPr algn="just"/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Средний балл ЕГЭ (английский язык)</a:t>
            </a:r>
            <a:r>
              <a:rPr lang="en-US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район-64,67б</a:t>
            </a:r>
            <a:r>
              <a:rPr lang="en-US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solidFill>
                  <a:srgbClr val="28767A"/>
                </a:solidFill>
                <a:latin typeface="Times New Roman" pitchFamily="18" charset="0"/>
                <a:cs typeface="Times New Roman" pitchFamily="18" charset="0"/>
              </a:rPr>
              <a:t> РТ-77,51б.</a:t>
            </a:r>
            <a:endParaRPr lang="ru-RU" sz="2000" dirty="0">
              <a:solidFill>
                <a:srgbClr val="28767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ÐÐ°ÑÑÐ¸Ð½ÐºÐ¸ Ð¿Ð¾ Ð·Ð°Ð¿ÑÐ¾ÑÑ Ð²Ð¾Ð¿ÑÐ¾ÑÐ¸ÑÐµÐ»ÑÐ½ÑÐ¹ Ð·Ð½Ð°Ðº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720822"/>
            <a:ext cx="1251431" cy="125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83395836"/>
              </p:ext>
            </p:extLst>
          </p:nvPr>
        </p:nvGraphicFramePr>
        <p:xfrm>
          <a:off x="1907704" y="3140968"/>
          <a:ext cx="5212215" cy="270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74120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2A7E82"/>
                </a:solidFill>
              </a:rPr>
              <a:t>МНЕНИЕ МИНИСТРА</a:t>
            </a:r>
            <a:endParaRPr lang="ru-RU" sz="36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93709" y="2060848"/>
            <a:ext cx="7732641" cy="3312368"/>
          </a:xfrm>
          <a:prstGeom prst="rect">
            <a:avLst/>
          </a:prstGeom>
          <a:solidFill>
            <a:srgbClr val="2A7E82"/>
          </a:solidFill>
          <a:ln>
            <a:solidFill>
              <a:srgbClr val="33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11400" lvl="5"/>
            <a:r>
              <a:rPr lang="ru-RU" sz="1600" b="1" i="1" dirty="0" smtClean="0"/>
              <a:t>      В </a:t>
            </a:r>
            <a:r>
              <a:rPr lang="ru-RU" sz="1600" b="1" i="1" dirty="0"/>
              <a:t>целом количество классов социально-гуманитарного профиля по-прежнему превышает количество естественно-математических.</a:t>
            </a:r>
          </a:p>
          <a:p>
            <a:pPr marL="2311400" lvl="5"/>
            <a:endParaRPr lang="ru-RU" sz="1600" b="1" i="1" dirty="0"/>
          </a:p>
          <a:p>
            <a:pPr marL="2311400" lvl="5"/>
            <a:r>
              <a:rPr lang="ru-RU" sz="1600" b="1" i="1" dirty="0"/>
              <a:t>Именно поэтому руководителям муниципальных органов управления образованием при выборе профиля обучения в старших классах необходимо руководствоваться потребностями социально-экономического развития республики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4941168"/>
            <a:ext cx="73448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7" algn="r"/>
            <a:r>
              <a:rPr lang="ru-RU" sz="1200" dirty="0" smtClean="0">
                <a:solidFill>
                  <a:schemeClr val="bg1"/>
                </a:solidFill>
              </a:rPr>
              <a:t>Р.Т. </a:t>
            </a:r>
            <a:r>
              <a:rPr lang="ru-RU" sz="1200" dirty="0" err="1" smtClean="0">
                <a:solidFill>
                  <a:schemeClr val="bg1"/>
                </a:solidFill>
              </a:rPr>
              <a:t>Бурганов</a:t>
            </a:r>
            <a:r>
              <a:rPr lang="ru-RU" sz="1200" dirty="0" smtClean="0">
                <a:solidFill>
                  <a:schemeClr val="bg1"/>
                </a:solidFill>
              </a:rPr>
              <a:t>, Выступление на августовском педагогическом совещании, 2018 год 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ÐÐ°ÑÑÐ¸Ð½ÐºÐ¸ Ð¿Ð¾ Ð·Ð°Ð¿ÑÐ¾ÑÑ ÐÐ£Ð ÐÐÐÐÐ Ð ÐÐ¤ÐÐ¡ Ð¢ÐÐÐÐ Ð¥ÐÐÐÐÐÐ§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7"/>
            <a:ext cx="2000275" cy="273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7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9"/>
            <a:ext cx="7427168" cy="1143000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2A7E82"/>
                </a:solidFill>
              </a:rPr>
              <a:t>Инновационный проект </a:t>
            </a:r>
            <a:br>
              <a:rPr lang="ru-RU" sz="1800" b="1" dirty="0">
                <a:solidFill>
                  <a:srgbClr val="2A7E82"/>
                </a:solidFill>
              </a:rPr>
            </a:br>
            <a:r>
              <a:rPr lang="ru-RU" sz="1800" b="1" dirty="0">
                <a:solidFill>
                  <a:srgbClr val="2A7E82"/>
                </a:solidFill>
              </a:rPr>
              <a:t>«Региональная система организации наставничества педагогических и руководящих кадров на основе сетевого взаимодействия»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9627" y="3326712"/>
            <a:ext cx="77048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2A6A6C"/>
                </a:solidFill>
              </a:rPr>
              <a:t>ГАОУДПО ИРО РТ</a:t>
            </a:r>
          </a:p>
          <a:p>
            <a:pPr algn="ctr"/>
            <a:r>
              <a:rPr lang="ru-RU" sz="1600" b="1" dirty="0" smtClean="0">
                <a:solidFill>
                  <a:srgbClr val="2A6A6C"/>
                </a:solidFill>
              </a:rPr>
              <a:t>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федеральная  инновационная площадка 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Российской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академии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образования</a:t>
            </a:r>
          </a:p>
          <a:p>
            <a:pPr algn="ctr"/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1600" dirty="0" smtClean="0">
                <a:solidFill>
                  <a:srgbClr val="2A6A6C"/>
                </a:solidFill>
              </a:rPr>
              <a:t>на тему </a:t>
            </a:r>
            <a:r>
              <a:rPr lang="ru-RU" sz="1600" b="1" dirty="0" smtClean="0">
                <a:solidFill>
                  <a:srgbClr val="2A6A6C"/>
                </a:solidFill>
              </a:rPr>
              <a:t>«Региональная </a:t>
            </a:r>
            <a:r>
              <a:rPr lang="ru-RU" sz="1600" b="1" dirty="0">
                <a:solidFill>
                  <a:srgbClr val="2A6A6C"/>
                </a:solidFill>
              </a:rPr>
              <a:t>система организации наставничества педагогических </a:t>
            </a:r>
            <a:endParaRPr lang="ru-RU" sz="1600" b="1" dirty="0" smtClean="0">
              <a:solidFill>
                <a:srgbClr val="2A6A6C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2A6A6C"/>
                </a:solidFill>
              </a:rPr>
              <a:t>и </a:t>
            </a:r>
            <a:r>
              <a:rPr lang="ru-RU" sz="1600" b="1" dirty="0">
                <a:solidFill>
                  <a:srgbClr val="2A6A6C"/>
                </a:solidFill>
              </a:rPr>
              <a:t>руководящих </a:t>
            </a:r>
            <a:r>
              <a:rPr lang="ru-RU" sz="1600" b="1" dirty="0" smtClean="0">
                <a:solidFill>
                  <a:srgbClr val="2A6A6C"/>
                </a:solidFill>
              </a:rPr>
              <a:t>кадров на </a:t>
            </a:r>
            <a:r>
              <a:rPr lang="ru-RU" sz="1600" b="1" dirty="0">
                <a:solidFill>
                  <a:srgbClr val="2A6A6C"/>
                </a:solidFill>
              </a:rPr>
              <a:t>основе сетевого взаимодействия» </a:t>
            </a:r>
            <a:endParaRPr lang="ru-RU" sz="1600" b="1" dirty="0" smtClean="0">
              <a:solidFill>
                <a:srgbClr val="2A6A6C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99592" y="3324985"/>
            <a:ext cx="7818092" cy="2571425"/>
          </a:xfrm>
          <a:prstGeom prst="ellipse">
            <a:avLst/>
          </a:prstGeom>
          <a:noFill/>
          <a:ln w="38100">
            <a:solidFill>
              <a:srgbClr val="2A6A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002380" y="1869274"/>
            <a:ext cx="3384376" cy="1752407"/>
          </a:xfrm>
          <a:prstGeom prst="downArrowCallou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2A6A6C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Совершенствования </a:t>
            </a:r>
            <a:r>
              <a:rPr lang="ru-RU" sz="1400" b="1" dirty="0">
                <a:solidFill>
                  <a:schemeClr val="bg1"/>
                </a:solidFill>
              </a:rPr>
              <a:t>теоретической и технологической базы подготовки современных педагогов</a:t>
            </a:r>
          </a:p>
          <a:p>
            <a:pPr algn="ctr"/>
            <a:endParaRPr lang="ru-RU" sz="1400" dirty="0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5076056" y="1904724"/>
            <a:ext cx="3744416" cy="1752407"/>
          </a:xfrm>
          <a:prstGeom prst="downArrowCallou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2A6A6C"/>
              </a:solidFill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Ориентация образования на открытость и мобильность, на максимальное удовлетворение запросов всех субъектов образования</a:t>
            </a:r>
          </a:p>
          <a:p>
            <a:pPr algn="ctr"/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0114" y="5976790"/>
            <a:ext cx="4685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2A6A6C"/>
                </a:solidFill>
              </a:rPr>
              <a:t>Срок реализации проекта </a:t>
            </a:r>
            <a:r>
              <a:rPr lang="ru-RU" dirty="0" smtClean="0">
                <a:solidFill>
                  <a:srgbClr val="2A6A6C"/>
                </a:solidFill>
              </a:rPr>
              <a:t>2018-2021 гг..</a:t>
            </a:r>
            <a:endParaRPr lang="ru-RU" dirty="0">
              <a:solidFill>
                <a:srgbClr val="2A6A6C"/>
              </a:solidFill>
            </a:endParaRPr>
          </a:p>
        </p:txBody>
      </p:sp>
      <p:pic>
        <p:nvPicPr>
          <p:cNvPr id="12" name="Picture 8" descr="http://rusacademedu.ru/wp-content/uploads/2015/03/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9" r="46267" b="25807"/>
          <a:stretch/>
        </p:blipFill>
        <p:spPr bwMode="auto">
          <a:xfrm>
            <a:off x="4481409" y="4102532"/>
            <a:ext cx="823155" cy="76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53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4355976" y="1700810"/>
            <a:ext cx="4032448" cy="2304255"/>
          </a:xfrm>
          <a:prstGeom prst="rect">
            <a:avLst/>
          </a:prstGeom>
          <a:solidFill>
            <a:schemeClr val="bg1"/>
          </a:solidFill>
          <a:ln w="57150">
            <a:solidFill>
              <a:srgbClr val="287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2A7E82"/>
              </a:solidFill>
            </a:endParaRPr>
          </a:p>
          <a:p>
            <a:pPr algn="ctr"/>
            <a:endParaRPr lang="ru-RU" sz="1400" b="1" dirty="0">
              <a:solidFill>
                <a:srgbClr val="2A7E82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2A7E82"/>
                </a:solidFill>
              </a:rPr>
              <a:t>ШКОЛА НАСТАВНИЧЕСТВА </a:t>
            </a:r>
            <a:r>
              <a:rPr lang="ru-RU" sz="1200" i="1" dirty="0" smtClean="0">
                <a:solidFill>
                  <a:srgbClr val="2A7E82"/>
                </a:solidFill>
              </a:rPr>
              <a:t>(</a:t>
            </a:r>
            <a:r>
              <a:rPr lang="en-US" sz="1200" i="1" dirty="0">
                <a:solidFill>
                  <a:srgbClr val="2A7E82"/>
                </a:solidFill>
                <a:hlinkClick r:id="rId2"/>
              </a:rPr>
              <a:t>http://nastavnikrt.ru</a:t>
            </a:r>
            <a:r>
              <a:rPr lang="en-US" sz="1200" i="1" dirty="0" smtClean="0">
                <a:solidFill>
                  <a:srgbClr val="2A7E82"/>
                </a:solidFill>
                <a:hlinkClick r:id="rId2"/>
              </a:rPr>
              <a:t>/</a:t>
            </a:r>
            <a:r>
              <a:rPr lang="ru-RU" sz="1200" i="1" dirty="0" smtClean="0">
                <a:solidFill>
                  <a:srgbClr val="2A7E82"/>
                </a:solidFill>
              </a:rPr>
              <a:t>)</a:t>
            </a:r>
          </a:p>
          <a:p>
            <a:pPr algn="ctr"/>
            <a:endParaRPr lang="ru-RU" sz="1200" i="1" dirty="0" smtClean="0">
              <a:solidFill>
                <a:srgbClr val="2A7E82"/>
              </a:solidFill>
            </a:endParaRPr>
          </a:p>
          <a:p>
            <a:endParaRPr lang="ru-RU" sz="1400" b="1" dirty="0">
              <a:solidFill>
                <a:srgbClr val="2A7E82"/>
              </a:solidFill>
            </a:endParaRPr>
          </a:p>
          <a:p>
            <a:endParaRPr lang="ru-RU" sz="1400" b="1" dirty="0" smtClean="0">
              <a:solidFill>
                <a:srgbClr val="2A7E82"/>
              </a:solidFill>
            </a:endParaRPr>
          </a:p>
          <a:p>
            <a:pPr algn="ctr"/>
            <a:endParaRPr lang="ru-RU" sz="1400" b="1" i="1" dirty="0">
              <a:solidFill>
                <a:srgbClr val="2A7E82"/>
              </a:solidFill>
            </a:endParaRPr>
          </a:p>
          <a:p>
            <a:pPr algn="ctr"/>
            <a:endParaRPr lang="ru-RU" sz="1400" b="1" i="1" dirty="0" smtClean="0">
              <a:solidFill>
                <a:srgbClr val="2A7E82"/>
              </a:solidFill>
            </a:endParaRPr>
          </a:p>
          <a:p>
            <a:pPr algn="ctr"/>
            <a:endParaRPr lang="ru-RU" sz="1400" b="1" i="1" dirty="0" smtClean="0">
              <a:solidFill>
                <a:srgbClr val="2A7E82"/>
              </a:solidFill>
            </a:endParaRPr>
          </a:p>
          <a:p>
            <a:pPr algn="ctr"/>
            <a:endParaRPr lang="ru-RU" sz="1400" b="1" i="1" dirty="0">
              <a:solidFill>
                <a:srgbClr val="2A7E82"/>
              </a:solidFill>
            </a:endParaRPr>
          </a:p>
          <a:p>
            <a:pPr algn="ctr"/>
            <a:endParaRPr lang="ru-RU" sz="1400" b="1" i="1" dirty="0">
              <a:solidFill>
                <a:srgbClr val="2A7E82"/>
              </a:solidFill>
            </a:endParaRPr>
          </a:p>
          <a:p>
            <a:pPr algn="ctr"/>
            <a:endParaRPr lang="ru-RU" sz="1400" b="1" i="1" dirty="0" smtClean="0">
              <a:solidFill>
                <a:srgbClr val="2A7E82"/>
              </a:solidFill>
            </a:endParaRPr>
          </a:p>
          <a:p>
            <a:pPr algn="ctr"/>
            <a:endParaRPr lang="ru-RU" sz="1400" b="1" i="1" dirty="0">
              <a:solidFill>
                <a:srgbClr val="2A7E82"/>
              </a:solidFill>
            </a:endParaRPr>
          </a:p>
          <a:p>
            <a:pPr algn="ctr"/>
            <a:endParaRPr lang="ru-RU" sz="1050" i="1" dirty="0">
              <a:solidFill>
                <a:srgbClr val="2A7E82"/>
              </a:solidFill>
            </a:endParaRPr>
          </a:p>
        </p:txBody>
      </p:sp>
      <p:sp>
        <p:nvSpPr>
          <p:cNvPr id="2070" name="Выноска со стрелкой вправо 2069"/>
          <p:cNvSpPr/>
          <p:nvPr/>
        </p:nvSpPr>
        <p:spPr>
          <a:xfrm>
            <a:off x="899592" y="2055317"/>
            <a:ext cx="1728192" cy="653663"/>
          </a:xfrm>
          <a:prstGeom prst="rightArrowCallou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444" y="332656"/>
            <a:ext cx="7531020" cy="1037203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2A7E82"/>
                </a:solidFill>
              </a:rPr>
              <a:t>Инновационный </a:t>
            </a:r>
            <a:r>
              <a:rPr lang="ru-RU" sz="1800" b="1" dirty="0" smtClean="0">
                <a:solidFill>
                  <a:srgbClr val="2A7E82"/>
                </a:solidFill>
              </a:rPr>
              <a:t>проект «Региональная </a:t>
            </a:r>
            <a:r>
              <a:rPr lang="ru-RU" sz="1800" b="1" dirty="0">
                <a:solidFill>
                  <a:srgbClr val="2A7E82"/>
                </a:solidFill>
              </a:rPr>
              <a:t>система организации наставничества педагогических и руководящих кадров на основе сетевого взаимодействия»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1039" y="2131881"/>
            <a:ext cx="1458617" cy="483756"/>
          </a:xfrm>
          <a:prstGeom prst="rect">
            <a:avLst/>
          </a:prstGeom>
          <a:solidFill>
            <a:srgbClr val="28767A"/>
          </a:solidFill>
          <a:ln>
            <a:solidFill>
              <a:srgbClr val="359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/>
          </a:p>
          <a:p>
            <a:r>
              <a:rPr lang="ru-RU" sz="1600" b="1" dirty="0" smtClean="0"/>
              <a:t>Партнер  РАО </a:t>
            </a:r>
          </a:p>
          <a:p>
            <a:endParaRPr lang="ru-RU" sz="1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0" t="16265" r="20197" b="37431"/>
          <a:stretch/>
        </p:blipFill>
        <p:spPr bwMode="auto">
          <a:xfrm>
            <a:off x="4799921" y="2131880"/>
            <a:ext cx="3247743" cy="179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8" descr="http://4.bp.blogspot.com/-bgvoAm8EFHY/TgRiUjRXE4I/AAAAAAAAACg/OZhicfzY8zQ/s1600/business_man_and_woman_800_clr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2"/>
          <a:stretch/>
        </p:blipFill>
        <p:spPr bwMode="auto">
          <a:xfrm>
            <a:off x="360363" y="4229699"/>
            <a:ext cx="2034240" cy="229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 со стрелкой влево 8"/>
          <p:cNvSpPr/>
          <p:nvPr/>
        </p:nvSpPr>
        <p:spPr>
          <a:xfrm>
            <a:off x="2181349" y="4109191"/>
            <a:ext cx="6218004" cy="2448272"/>
          </a:xfrm>
          <a:prstGeom prst="leftArrowCallout">
            <a:avLst/>
          </a:prstGeom>
          <a:solidFill>
            <a:schemeClr val="bg1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54" name="Прямоугольник 2053"/>
          <p:cNvSpPr/>
          <p:nvPr/>
        </p:nvSpPr>
        <p:spPr>
          <a:xfrm>
            <a:off x="2485481" y="5177726"/>
            <a:ext cx="2804870" cy="307777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эффективный сотрудник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" name="Picture 2" descr="http://s13.buyreklama.ru/brjansk/photos/35633495/e2119d0a929ed7298ea253471219dc7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7465" y="4192614"/>
            <a:ext cx="1004908" cy="100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dom-pravo.ru/wp-content/uploads/2014/09/konsultatsii-po-nedvizhimosti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t="5183" r="5727" b="11622"/>
          <a:stretch/>
        </p:blipFill>
        <p:spPr bwMode="auto">
          <a:xfrm>
            <a:off x="4455271" y="5470813"/>
            <a:ext cx="932862" cy="10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rot="1654424">
            <a:off x="5222079" y="5603607"/>
            <a:ext cx="2062412" cy="338554"/>
          </a:xfrm>
          <a:prstGeom prst="rect">
            <a:avLst/>
          </a:prstGeom>
          <a:solidFill>
            <a:srgbClr val="2A6A6C"/>
          </a:solidFill>
          <a:ln w="19050">
            <a:solidFill>
              <a:srgbClr val="2A7E8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ШКОЛА - ШКОЛА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" name="Выгнутая вправо стрелка 2"/>
          <p:cNvSpPr/>
          <p:nvPr/>
        </p:nvSpPr>
        <p:spPr>
          <a:xfrm rot="556062">
            <a:off x="8214989" y="3202445"/>
            <a:ext cx="593379" cy="2126043"/>
          </a:xfrm>
          <a:prstGeom prst="curvedLeftArrow">
            <a:avLst/>
          </a:prstGeom>
          <a:solidFill>
            <a:srgbClr val="2E867C"/>
          </a:solidFill>
          <a:ln>
            <a:solidFill>
              <a:srgbClr val="287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Выноска со стрелкой вправо 25"/>
          <p:cNvSpPr/>
          <p:nvPr/>
        </p:nvSpPr>
        <p:spPr>
          <a:xfrm>
            <a:off x="899592" y="3137145"/>
            <a:ext cx="1728192" cy="653663"/>
          </a:xfrm>
          <a:prstGeom prst="rightArrowCallou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1039" y="3168538"/>
            <a:ext cx="1458617" cy="476487"/>
          </a:xfrm>
          <a:prstGeom prst="rect">
            <a:avLst/>
          </a:prstGeom>
          <a:solidFill>
            <a:srgbClr val="28767A"/>
          </a:solidFill>
          <a:ln>
            <a:solidFill>
              <a:srgbClr val="359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500" b="1" dirty="0" smtClean="0"/>
          </a:p>
          <a:p>
            <a:r>
              <a:rPr lang="ru-RU" sz="1600" b="1" dirty="0" smtClean="0"/>
              <a:t>Партнеры  ОО</a:t>
            </a:r>
            <a:endParaRPr lang="ru-RU" sz="1600" b="1" dirty="0"/>
          </a:p>
        </p:txBody>
      </p:sp>
      <p:pic>
        <p:nvPicPr>
          <p:cNvPr id="27" name="Picture 22" descr="https://www.ratehub.ca/blogue/files/2012/09/assurance-en-ligne-ratehub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" b="11161"/>
          <a:stretch/>
        </p:blipFill>
        <p:spPr bwMode="auto">
          <a:xfrm>
            <a:off x="7328517" y="5448332"/>
            <a:ext cx="987900" cy="101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businesson.co/uploads/businesswoman_multi_tasking_800_clr_17780-iTKXe-07-11-201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3"/>
          <a:stretch/>
        </p:blipFill>
        <p:spPr bwMode="auto">
          <a:xfrm>
            <a:off x="7035867" y="4233821"/>
            <a:ext cx="1005824" cy="123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 rot="1653992">
            <a:off x="5253258" y="4999113"/>
            <a:ext cx="2033566" cy="338554"/>
          </a:xfrm>
          <a:prstGeom prst="rect">
            <a:avLst/>
          </a:prstGeom>
          <a:solidFill>
            <a:srgbClr val="2A6A6C"/>
          </a:solidFill>
          <a:ln w="19050">
            <a:solidFill>
              <a:srgbClr val="2A7E82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УЧИТЕЛЬ  -  УЧИТЕЛЬ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8" name="Выноска со стрелкой вправо 27"/>
          <p:cNvSpPr/>
          <p:nvPr/>
        </p:nvSpPr>
        <p:spPr>
          <a:xfrm>
            <a:off x="2656693" y="2615638"/>
            <a:ext cx="1915308" cy="552901"/>
          </a:xfrm>
          <a:prstGeom prst="rightArrowCallou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6821" y="2665362"/>
            <a:ext cx="1555269" cy="428167"/>
          </a:xfrm>
          <a:prstGeom prst="rect">
            <a:avLst/>
          </a:prstGeom>
          <a:solidFill>
            <a:srgbClr val="28767A"/>
          </a:solidFill>
          <a:ln>
            <a:solidFill>
              <a:srgbClr val="359D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ГАОУ ДПО ИРО РТ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2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444" y="332656"/>
            <a:ext cx="7531020" cy="1037203"/>
          </a:xfrm>
        </p:spPr>
        <p:txBody>
          <a:bodyPr>
            <a:noAutofit/>
          </a:bodyPr>
          <a:lstStyle/>
          <a:p>
            <a:pPr lvl="0" algn="l"/>
            <a:r>
              <a:rPr lang="ru-RU" sz="2400" b="1" dirty="0" smtClean="0">
                <a:solidFill>
                  <a:srgbClr val="2A7E82"/>
                </a:solidFill>
              </a:rPr>
              <a:t>Электронная </a:t>
            </a:r>
            <a:r>
              <a:rPr lang="ru-RU" sz="2400" b="1" dirty="0">
                <a:solidFill>
                  <a:srgbClr val="2A7E82"/>
                </a:solidFill>
              </a:rPr>
              <a:t>площадка ГАОУ ДПО ИРО РТ </a:t>
            </a:r>
            <a:r>
              <a:rPr lang="ru-RU" sz="2400" b="1" dirty="0" smtClean="0">
                <a:solidFill>
                  <a:srgbClr val="2A7E82"/>
                </a:solidFill>
              </a:rPr>
              <a:t/>
            </a:r>
            <a:br>
              <a:rPr lang="ru-RU" sz="2400" b="1" dirty="0" smtClean="0">
                <a:solidFill>
                  <a:srgbClr val="2A7E82"/>
                </a:solidFill>
              </a:rPr>
            </a:br>
            <a:r>
              <a:rPr lang="ru-RU" sz="2400" b="1" dirty="0" smtClean="0">
                <a:solidFill>
                  <a:srgbClr val="2A7E82"/>
                </a:solidFill>
              </a:rPr>
              <a:t>«</a:t>
            </a:r>
            <a:r>
              <a:rPr lang="ru-RU" sz="2400" b="1" dirty="0">
                <a:solidFill>
                  <a:srgbClr val="2A7E82"/>
                </a:solidFill>
              </a:rPr>
              <a:t>ШКОЛА НАСТАВНИЧЕСТВА» </a:t>
            </a:r>
            <a:r>
              <a:rPr lang="ru-RU" sz="1600" i="1" dirty="0">
                <a:solidFill>
                  <a:srgbClr val="2A7E82"/>
                </a:solidFill>
              </a:rPr>
              <a:t/>
            </a:r>
            <a:br>
              <a:rPr lang="ru-RU" sz="1600" i="1" dirty="0">
                <a:solidFill>
                  <a:srgbClr val="2A7E82"/>
                </a:solidFill>
              </a:rPr>
            </a:br>
            <a:endParaRPr lang="ru-RU" sz="1800" b="1" dirty="0">
              <a:solidFill>
                <a:srgbClr val="2A7E82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9" t="16265" r="20197" b="37431"/>
          <a:stretch/>
        </p:blipFill>
        <p:spPr bwMode="auto">
          <a:xfrm>
            <a:off x="755577" y="1387461"/>
            <a:ext cx="8064896" cy="447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4" name="Прямоугольник 2053"/>
          <p:cNvSpPr/>
          <p:nvPr/>
        </p:nvSpPr>
        <p:spPr>
          <a:xfrm>
            <a:off x="1259632" y="5864049"/>
            <a:ext cx="7560840" cy="27699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Координатор проекта: Яковенко Т.В. , проректор ГАОУ ДПО ИРО РТ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, +7(843)236 38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92,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-mail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</a:rPr>
              <a:t>ytv@list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sz="1200" dirty="0" err="1" smtClean="0">
                <a:solidFill>
                  <a:schemeClr val="accent1">
                    <a:lumMod val="75000"/>
                  </a:schemeClr>
                </a:solidFill>
              </a:rPr>
              <a:t>ru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624" y="1287679"/>
            <a:ext cx="6624736" cy="40504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444" y="260648"/>
            <a:ext cx="7819052" cy="1037202"/>
          </a:xfrm>
        </p:spPr>
        <p:txBody>
          <a:bodyPr>
            <a:noAutofit/>
          </a:bodyPr>
          <a:lstStyle/>
          <a:p>
            <a:pPr algn="l"/>
            <a:r>
              <a:rPr lang="ru-RU" sz="2300" b="1" dirty="0">
                <a:solidFill>
                  <a:srgbClr val="2A7E82"/>
                </a:solidFill>
              </a:rPr>
              <a:t>Инновационный </a:t>
            </a:r>
            <a:r>
              <a:rPr lang="ru-RU" sz="2300" b="1" dirty="0" smtClean="0">
                <a:solidFill>
                  <a:srgbClr val="2A7E82"/>
                </a:solidFill>
              </a:rPr>
              <a:t>проект «Региональная </a:t>
            </a:r>
            <a:r>
              <a:rPr lang="ru-RU" sz="2300" b="1" dirty="0">
                <a:solidFill>
                  <a:srgbClr val="2A7E82"/>
                </a:solidFill>
              </a:rPr>
              <a:t>система организации наставничества педагогических и руководящих кадров на основе сетевого взаимодействия»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7164288" y="3336905"/>
            <a:ext cx="1979712" cy="565372"/>
          </a:xfrm>
          <a:prstGeom prst="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2A6A6C"/>
                </a:solidFill>
              </a:rPr>
              <a:t>Р</a:t>
            </a:r>
            <a:r>
              <a:rPr lang="ru-RU" sz="1400" b="1" dirty="0" smtClean="0">
                <a:solidFill>
                  <a:srgbClr val="2A6A6C"/>
                </a:solidFill>
              </a:rPr>
              <a:t>азвитие </a:t>
            </a:r>
            <a:r>
              <a:rPr lang="ru-RU" sz="1400" b="1" dirty="0">
                <a:solidFill>
                  <a:srgbClr val="2A6A6C"/>
                </a:solidFill>
              </a:rPr>
              <a:t>прикладных профессиональных </a:t>
            </a:r>
            <a:r>
              <a:rPr lang="ru-RU" sz="1400" b="1" dirty="0" smtClean="0">
                <a:solidFill>
                  <a:srgbClr val="2A6A6C"/>
                </a:solidFill>
              </a:rPr>
              <a:t>компетенций  </a:t>
            </a:r>
            <a:endParaRPr lang="ru-RU" sz="1400" b="1" dirty="0">
              <a:solidFill>
                <a:srgbClr val="2A6A6C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619671" y="5261032"/>
            <a:ext cx="5721371" cy="368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2A6A6C"/>
                </a:solidFill>
              </a:rPr>
              <a:t>Онлайн и Офлай информационно-методическое сопровождение</a:t>
            </a:r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360363" y="3677021"/>
            <a:ext cx="2025079" cy="443007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2A6A6C"/>
                </a:solidFill>
              </a:rPr>
              <a:t>Работа на электронной </a:t>
            </a:r>
          </a:p>
          <a:p>
            <a:r>
              <a:rPr lang="ru-RU" sz="1400" b="1" dirty="0" smtClean="0">
                <a:solidFill>
                  <a:srgbClr val="2A6A6C"/>
                </a:solidFill>
              </a:rPr>
              <a:t>  платформе</a:t>
            </a:r>
            <a:endParaRPr lang="ru-RU" sz="1400" b="1" dirty="0">
              <a:solidFill>
                <a:srgbClr val="2A6A6C"/>
              </a:solidFill>
            </a:endParaRPr>
          </a:p>
        </p:txBody>
      </p:sp>
      <p:graphicFrame>
        <p:nvGraphicFramePr>
          <p:cNvPr id="2068" name="Схема 2067"/>
          <p:cNvGraphicFramePr/>
          <p:nvPr>
            <p:extLst>
              <p:ext uri="{D42A27DB-BD31-4B8C-83A1-F6EECF244321}">
                <p14:modId xmlns:p14="http://schemas.microsoft.com/office/powerpoint/2010/main" val="646425125"/>
              </p:ext>
            </p:extLst>
          </p:nvPr>
        </p:nvGraphicFramePr>
        <p:xfrm>
          <a:off x="2473633" y="1393518"/>
          <a:ext cx="4169948" cy="27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69" name="Выноска со стрелкой вниз 2068"/>
          <p:cNvSpPr/>
          <p:nvPr/>
        </p:nvSpPr>
        <p:spPr>
          <a:xfrm>
            <a:off x="2744862" y="4513939"/>
            <a:ext cx="3907049" cy="747094"/>
          </a:xfrm>
          <a:prstGeom prst="downArrowCallou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Смешиваем обучение, переворачиваем класс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2074" name="Рисунок 207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97" y="5740325"/>
            <a:ext cx="1533873" cy="920324"/>
          </a:xfrm>
          <a:prstGeom prst="rect">
            <a:avLst/>
          </a:prstGeom>
        </p:spPr>
      </p:pic>
      <p:pic>
        <p:nvPicPr>
          <p:cNvPr id="2077" name="Picture 9" descr="http://deinstby.org/wp-content/uploads/2017/08/group-1024x51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6" y="5714211"/>
            <a:ext cx="1743302" cy="87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npromen.ru/news/2015/images/bim2-3D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5" r="4997" b="7291"/>
          <a:stretch/>
        </p:blipFill>
        <p:spPr bwMode="auto">
          <a:xfrm>
            <a:off x="7384879" y="3927168"/>
            <a:ext cx="1538530" cy="141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0" descr="http://spobip-bel.ru/index/wp-content/uploads/2016/12/%D1%80%D0%B8%D1%811.1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t="3666" r="8490" b="6993"/>
          <a:stretch/>
        </p:blipFill>
        <p:spPr bwMode="auto">
          <a:xfrm>
            <a:off x="5155135" y="5551579"/>
            <a:ext cx="1508001" cy="116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8" descr="https://st.depositphotos.com/1654249/1946/i/380/depositphotos_19468345-stock-photo-3d-man-lying-down-reading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20313"/>
            <a:ext cx="1363844" cy="102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http://www.akb12v.ru/images/Kartinki/Beznal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4" y="4293096"/>
            <a:ext cx="1302279" cy="90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://bruschatka-novaks.ru/css/images/rtmap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6" descr="http://bruschatka-novaks.ru/css/images/rtmap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AutoShape 8" descr="http://bruschatka-novaks.ru/css/images/rtmap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91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2A7E82"/>
                </a:solidFill>
              </a:rPr>
              <a:t>Миссия ГАОУ ДПО ИРО РТ</a:t>
            </a:r>
            <a:endParaRPr lang="ru-RU" sz="36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196752"/>
            <a:ext cx="84969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ОБЕСПЕЧЕНИЕ УСЛОВИЙ ДЛЯ ОПЕРЕЖАЮЩЕГО ПРОФЕССИОНАЛЬНОГО РАЗВИТИЯ РУКОВОДЯЩИХ И ПЕДАГОГИЧЕСКИХ РАБОТНИКОВ СИСТЕМЫ ОБРАЗОВАНИЯ РЕСПУБЛИКИ</a:t>
            </a:r>
          </a:p>
          <a:p>
            <a:pPr marL="285750" lvl="0" indent="-285750">
              <a:buFont typeface="Wingdings" pitchFamily="2" charset="2"/>
              <a:buChar char="ü"/>
            </a:pPr>
            <a:endParaRPr lang="ru-RU" dirty="0" smtClean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788558"/>
              </p:ext>
            </p:extLst>
          </p:nvPr>
        </p:nvGraphicFramePr>
        <p:xfrm>
          <a:off x="692644" y="1844824"/>
          <a:ext cx="8055701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Овал 17"/>
          <p:cNvSpPr/>
          <p:nvPr/>
        </p:nvSpPr>
        <p:spPr>
          <a:xfrm flipH="1" flipV="1">
            <a:off x="3408460" y="2772339"/>
            <a:ext cx="45719" cy="59540"/>
          </a:xfrm>
          <a:prstGeom prst="ellipse">
            <a:avLst/>
          </a:prstGeom>
          <a:solidFill>
            <a:srgbClr val="2A7E82"/>
          </a:solidFill>
          <a:ln>
            <a:solidFill>
              <a:srgbClr val="2E867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Овал 20"/>
          <p:cNvSpPr/>
          <p:nvPr/>
        </p:nvSpPr>
        <p:spPr>
          <a:xfrm flipH="1" flipV="1">
            <a:off x="2771800" y="3717032"/>
            <a:ext cx="60596" cy="59540"/>
          </a:xfrm>
          <a:prstGeom prst="ellipse">
            <a:avLst/>
          </a:prstGeom>
          <a:solidFill>
            <a:srgbClr val="2A7E82"/>
          </a:solidFill>
          <a:ln>
            <a:solidFill>
              <a:srgbClr val="2E867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93" y="1933913"/>
            <a:ext cx="8118907" cy="496398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728" y="270673"/>
            <a:ext cx="7723517" cy="1143000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solidFill>
                  <a:srgbClr val="28767A"/>
                </a:solidFill>
              </a:rPr>
              <a:t>ШКОЛЫ РЕСПУБЛИКИ  </a:t>
            </a:r>
            <a:r>
              <a:rPr lang="ru-RU" sz="2200" b="1" dirty="0">
                <a:solidFill>
                  <a:srgbClr val="28767A"/>
                </a:solidFill>
              </a:rPr>
              <a:t>ДЛЯ </a:t>
            </a:r>
            <a:r>
              <a:rPr lang="ru-RU" sz="2200" b="1" dirty="0" smtClean="0">
                <a:solidFill>
                  <a:srgbClr val="28767A"/>
                </a:solidFill>
              </a:rPr>
              <a:t>ШКОЛ АЛЕКСЕЕВСКОГО РАЙОНА</a:t>
            </a:r>
            <a:r>
              <a:rPr lang="ru-RU" sz="2400" b="1" dirty="0">
                <a:solidFill>
                  <a:srgbClr val="28767A"/>
                </a:solidFill>
              </a:rPr>
              <a:t/>
            </a:r>
            <a:br>
              <a:rPr lang="ru-RU" sz="2400" b="1" dirty="0">
                <a:solidFill>
                  <a:srgbClr val="28767A"/>
                </a:solidFill>
              </a:rPr>
            </a:br>
            <a:endParaRPr lang="ru-RU" sz="24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1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58" y="116632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54859" y="1488377"/>
            <a:ext cx="4320480" cy="369332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747984" y="1800643"/>
            <a:ext cx="2520280" cy="748437"/>
          </a:xfrm>
          <a:prstGeom prst="ellipse">
            <a:avLst/>
          </a:prstGeom>
          <a:solidFill>
            <a:srgbClr val="2A6A6C"/>
          </a:solidFill>
          <a:ln>
            <a:solidFill>
              <a:srgbClr val="235A5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МБОУ «</a:t>
            </a:r>
            <a:r>
              <a:rPr lang="ru-RU" sz="1100" b="1" dirty="0"/>
              <a:t>Татарская гимназия №2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им. </a:t>
            </a:r>
            <a:r>
              <a:rPr lang="ru-RU" sz="1100" b="1" dirty="0" err="1"/>
              <a:t>Марджани</a:t>
            </a:r>
            <a:r>
              <a:rPr lang="ru-RU" sz="1100" b="1" dirty="0"/>
              <a:t> </a:t>
            </a:r>
            <a:r>
              <a:rPr lang="ru-RU" sz="1100" b="1" dirty="0" smtClean="0"/>
              <a:t> при КФУ»</a:t>
            </a:r>
            <a:endParaRPr lang="ru-RU" sz="1100" b="1" dirty="0"/>
          </a:p>
          <a:p>
            <a:pPr algn="ctr"/>
            <a:endParaRPr lang="ru-RU" sz="800" b="1" dirty="0"/>
          </a:p>
        </p:txBody>
      </p:sp>
      <p:sp>
        <p:nvSpPr>
          <p:cNvPr id="20" name="Овал 19"/>
          <p:cNvSpPr/>
          <p:nvPr/>
        </p:nvSpPr>
        <p:spPr>
          <a:xfrm>
            <a:off x="6630494" y="3028095"/>
            <a:ext cx="2451796" cy="801812"/>
          </a:xfrm>
          <a:prstGeom prst="ellipse">
            <a:avLst/>
          </a:prstGeom>
          <a:solidFill>
            <a:srgbClr val="2A6A6C"/>
          </a:solidFill>
          <a:ln>
            <a:solidFill>
              <a:srgbClr val="235A5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МАОУ «СОШ </a:t>
            </a:r>
            <a:r>
              <a:rPr lang="ru-RU" sz="1100" b="1" dirty="0"/>
              <a:t>№39 с </a:t>
            </a:r>
            <a:r>
              <a:rPr lang="ru-RU" sz="1100" b="1" dirty="0" smtClean="0"/>
              <a:t>углубленным изучением </a:t>
            </a:r>
            <a:r>
              <a:rPr lang="ru-RU" sz="1100" b="1" dirty="0"/>
              <a:t>английского языка</a:t>
            </a:r>
            <a:r>
              <a:rPr lang="ru-RU" sz="800" b="1" dirty="0"/>
              <a:t>» </a:t>
            </a:r>
          </a:p>
        </p:txBody>
      </p:sp>
      <p:sp>
        <p:nvSpPr>
          <p:cNvPr id="27" name="Овал 26"/>
          <p:cNvSpPr/>
          <p:nvPr/>
        </p:nvSpPr>
        <p:spPr>
          <a:xfrm>
            <a:off x="6409966" y="4140240"/>
            <a:ext cx="2520280" cy="795515"/>
          </a:xfrm>
          <a:prstGeom prst="ellipse">
            <a:avLst/>
          </a:prstGeom>
          <a:solidFill>
            <a:srgbClr val="2A6A6C"/>
          </a:solidFill>
          <a:ln>
            <a:solidFill>
              <a:srgbClr val="235A5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ОШИ «</a:t>
            </a:r>
            <a:r>
              <a:rPr lang="ru-RU" sz="1100" b="1" dirty="0"/>
              <a:t>Лицей </a:t>
            </a:r>
            <a:r>
              <a:rPr lang="ru-RU" sz="1100" b="1" dirty="0" smtClean="0"/>
              <a:t>им. Н.И. </a:t>
            </a:r>
            <a:r>
              <a:rPr lang="ru-RU" sz="1100" b="1" dirty="0"/>
              <a:t>Лобачевского» </a:t>
            </a:r>
            <a:r>
              <a:rPr lang="ru-RU" sz="1100" b="1" dirty="0" smtClean="0"/>
              <a:t>ФГАОУВО К(П)ФУ»</a:t>
            </a:r>
          </a:p>
        </p:txBody>
      </p:sp>
      <p:sp>
        <p:nvSpPr>
          <p:cNvPr id="29" name="Овал 28"/>
          <p:cNvSpPr/>
          <p:nvPr/>
        </p:nvSpPr>
        <p:spPr>
          <a:xfrm>
            <a:off x="6409966" y="5503676"/>
            <a:ext cx="2520280" cy="795515"/>
          </a:xfrm>
          <a:prstGeom prst="ellipse">
            <a:avLst/>
          </a:prstGeom>
          <a:solidFill>
            <a:srgbClr val="2A6A6C"/>
          </a:solidFill>
          <a:ln>
            <a:solidFill>
              <a:srgbClr val="235A5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/>
              <a:t> «</a:t>
            </a:r>
            <a:r>
              <a:rPr lang="ru-RU" sz="1100" b="1" dirty="0"/>
              <a:t>МБДОУ </a:t>
            </a:r>
            <a:endParaRPr lang="ru-RU" sz="1100" b="1" dirty="0" smtClean="0"/>
          </a:p>
          <a:p>
            <a:pPr algn="ctr"/>
            <a:r>
              <a:rPr lang="ru-RU" sz="1100" b="1" dirty="0" smtClean="0"/>
              <a:t>«</a:t>
            </a:r>
            <a:r>
              <a:rPr lang="ru-RU" sz="1100" b="1" dirty="0"/>
              <a:t>Центр развития </a:t>
            </a:r>
            <a:r>
              <a:rPr lang="ru-RU" sz="1100" b="1" dirty="0" err="1"/>
              <a:t>peбенка</a:t>
            </a:r>
            <a:r>
              <a:rPr lang="ru-RU" sz="1100" b="1" dirty="0"/>
              <a:t> - Детский сад № 396</a:t>
            </a:r>
            <a:r>
              <a:rPr lang="ru-RU" sz="1100" b="1" dirty="0" smtClean="0"/>
              <a:t>»</a:t>
            </a:r>
          </a:p>
        </p:txBody>
      </p:sp>
      <p:sp>
        <p:nvSpPr>
          <p:cNvPr id="9" name="Штриховая стрелка вправо 8"/>
          <p:cNvSpPr/>
          <p:nvPr/>
        </p:nvSpPr>
        <p:spPr>
          <a:xfrm rot="20767325" flipH="1">
            <a:off x="4904775" y="3698601"/>
            <a:ext cx="2088774" cy="510421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Английский язык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 rot="9186091" flipV="1">
            <a:off x="4128391" y="3081114"/>
            <a:ext cx="3750207" cy="527386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Татарский и английский язык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Штриховая стрелка вправо 31"/>
          <p:cNvSpPr/>
          <p:nvPr/>
        </p:nvSpPr>
        <p:spPr>
          <a:xfrm rot="11257249" flipV="1">
            <a:off x="4702421" y="4584176"/>
            <a:ext cx="3931696" cy="647195"/>
          </a:xfrm>
          <a:prstGeom prst="stripedRightArrow">
            <a:avLst>
              <a:gd name="adj1" fmla="val 50000"/>
              <a:gd name="adj2" fmla="val 39294"/>
            </a:avLst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Естественно – математический профиль  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Штриховая стрелка вправо 32"/>
          <p:cNvSpPr/>
          <p:nvPr/>
        </p:nvSpPr>
        <p:spPr>
          <a:xfrm rot="1669566" flipH="1">
            <a:off x="3946415" y="5443849"/>
            <a:ext cx="2568571" cy="518623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Реализация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ФГОС ДО</a:t>
            </a:r>
          </a:p>
        </p:txBody>
      </p:sp>
      <p:sp>
        <p:nvSpPr>
          <p:cNvPr id="34" name="Овал 33"/>
          <p:cNvSpPr/>
          <p:nvPr/>
        </p:nvSpPr>
        <p:spPr>
          <a:xfrm>
            <a:off x="3419872" y="4293097"/>
            <a:ext cx="1500441" cy="622156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Выноска со стрелкой вправо 10"/>
          <p:cNvSpPr/>
          <p:nvPr/>
        </p:nvSpPr>
        <p:spPr>
          <a:xfrm>
            <a:off x="3064370" y="1554048"/>
            <a:ext cx="2572649" cy="99503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6749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НАСТАВНИКИ</a:t>
            </a:r>
          </a:p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победители гранта </a:t>
            </a:r>
            <a:endParaRPr lang="ru-RU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5" name="Выноска со стрелкой вправо 34"/>
          <p:cNvSpPr/>
          <p:nvPr/>
        </p:nvSpPr>
        <p:spPr>
          <a:xfrm>
            <a:off x="594719" y="1269763"/>
            <a:ext cx="2681137" cy="617848"/>
          </a:xfrm>
          <a:prstGeom prst="rightArrowCallout">
            <a:avLst>
              <a:gd name="adj1" fmla="val 32115"/>
              <a:gd name="adj2" fmla="val 25000"/>
              <a:gd name="adj3" fmla="val 25000"/>
              <a:gd name="adj4" fmla="val 86614"/>
            </a:avLst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ГАОУ ДПО ИРО РТ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oat of arms of Alekseevsky district (Tatarstan)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809" y="4413084"/>
            <a:ext cx="332133" cy="41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4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727611" y="2276872"/>
            <a:ext cx="7560840" cy="288032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2A7E82"/>
                </a:solidFill>
              </a:rPr>
              <a:t>РЕЗУЛЬТАТ</a:t>
            </a:r>
            <a:endParaRPr lang="ru-RU" sz="2800" b="1" dirty="0">
              <a:solidFill>
                <a:srgbClr val="2A7E82"/>
              </a:solidFill>
            </a:endParaRPr>
          </a:p>
        </p:txBody>
      </p:sp>
      <p:pic>
        <p:nvPicPr>
          <p:cNvPr id="13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5575" y="5661248"/>
            <a:ext cx="7560840" cy="8156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П Р О Ф Е С </a:t>
            </a:r>
            <a:r>
              <a:rPr lang="ru-RU" sz="2400" b="1" dirty="0" err="1" smtClean="0">
                <a:solidFill>
                  <a:schemeClr val="bg1"/>
                </a:solidFill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</a:rPr>
              <a:t> И О Н А Л Ь Н О Е    Р А З В И Т И Е</a:t>
            </a:r>
          </a:p>
          <a:p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755575" y="1340767"/>
            <a:ext cx="7532876" cy="1107855"/>
          </a:xfrm>
          <a:prstGeom prst="downArrowCallout">
            <a:avLst>
              <a:gd name="adj1" fmla="val 50000"/>
              <a:gd name="adj2" fmla="val 25000"/>
              <a:gd name="adj3" fmla="val 18589"/>
              <a:gd name="adj4" fmla="val 64977"/>
            </a:avLst>
          </a:prstGeom>
          <a:solidFill>
            <a:srgbClr val="2E867C"/>
          </a:solidFill>
          <a:ln>
            <a:solidFill>
              <a:srgbClr val="359D9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 Р О Е К Т Н А Я    Д Е Я Т Е Л Ь Н О С Т 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9645" y="2701369"/>
            <a:ext cx="61846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Развитие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профессиональных компетенций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Формирование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новых профессиональных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компетенций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Обогащение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опыта работы педагогов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Республики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Татарстан образовательными практиками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субъектов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Российской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Федерации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Мотивация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самообразование и саморазвитие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Работа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 современном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медиапространстве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 rot="5400000">
            <a:off x="4074773" y="4712196"/>
            <a:ext cx="847074" cy="930007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59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484784"/>
            <a:ext cx="7704856" cy="5040560"/>
          </a:xfrm>
          <a:prstGeom prst="rect">
            <a:avLst/>
          </a:prstGeom>
          <a:solidFill>
            <a:srgbClr val="28767A"/>
          </a:solidFill>
          <a:ln>
            <a:solidFill>
              <a:srgbClr val="266364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2A7E82"/>
                </a:solidFill>
              </a:rPr>
              <a:t>ПРИГЛАШАЕМ ПРИНЯТЬ УЧАСТИЕ  </a:t>
            </a:r>
            <a:endParaRPr lang="ru-RU" sz="2800" b="1" dirty="0">
              <a:solidFill>
                <a:srgbClr val="2A7E82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90678112"/>
              </p:ext>
            </p:extLst>
          </p:nvPr>
        </p:nvGraphicFramePr>
        <p:xfrm>
          <a:off x="1115616" y="1556792"/>
          <a:ext cx="684076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62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144000" cy="26882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2" y="1412776"/>
            <a:ext cx="648072" cy="1033733"/>
          </a:xfrm>
          <a:noFill/>
        </p:spPr>
      </p:pic>
      <p:sp>
        <p:nvSpPr>
          <p:cNvPr id="2052" name="Заголовок 2"/>
          <p:cNvSpPr>
            <a:spLocks noGrp="1"/>
          </p:cNvSpPr>
          <p:nvPr>
            <p:ph type="title"/>
          </p:nvPr>
        </p:nvSpPr>
        <p:spPr>
          <a:xfrm>
            <a:off x="114580" y="332656"/>
            <a:ext cx="8928992" cy="935509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2E867C"/>
                </a:solidFill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23528" y="3140968"/>
            <a:ext cx="835292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b="1" dirty="0" smtClean="0">
                <a:solidFill>
                  <a:schemeClr val="bg1"/>
                </a:solidFill>
              </a:rPr>
              <a:t>Успехов! Творчества! Новых идей!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 С началом нового учебного года!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5665" y="5349214"/>
            <a:ext cx="8006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2A6A6C"/>
                </a:solidFill>
              </a:rPr>
              <a:t>Докладчик:  Нугуманова Людмила Николаевна, ректор ГАОУ ДПО ИРО РТ</a:t>
            </a:r>
            <a:r>
              <a:rPr lang="ru-RU" dirty="0">
                <a:solidFill>
                  <a:srgbClr val="2A6A6C"/>
                </a:solidFill>
              </a:rPr>
              <a:t>, </a:t>
            </a:r>
            <a:endParaRPr lang="ru-RU" dirty="0" smtClean="0">
              <a:solidFill>
                <a:srgbClr val="2A6A6C"/>
              </a:solidFill>
            </a:endParaRPr>
          </a:p>
          <a:p>
            <a:pPr algn="ctr"/>
            <a:r>
              <a:rPr lang="ru-RU" dirty="0" smtClean="0">
                <a:solidFill>
                  <a:srgbClr val="2A6A6C"/>
                </a:solidFill>
              </a:rPr>
              <a:t>доктор педагогических наук, доцент</a:t>
            </a:r>
          </a:p>
          <a:p>
            <a:pPr algn="ctr"/>
            <a:r>
              <a:rPr lang="ru-RU" sz="1200" dirty="0" smtClean="0">
                <a:solidFill>
                  <a:srgbClr val="2A6A6C"/>
                </a:solidFill>
              </a:rPr>
              <a:t> </a:t>
            </a:r>
            <a:r>
              <a:rPr lang="en-US" sz="1200" i="1" dirty="0">
                <a:solidFill>
                  <a:srgbClr val="2A6A6C"/>
                </a:solidFill>
              </a:rPr>
              <a:t>e-mail: </a:t>
            </a:r>
            <a:r>
              <a:rPr lang="en-US" sz="1200" i="1" dirty="0" smtClean="0">
                <a:solidFill>
                  <a:srgbClr val="2A6A6C"/>
                </a:solidFill>
              </a:rPr>
              <a:t>irort2011@gmail.com</a:t>
            </a:r>
            <a:endParaRPr lang="en-US" sz="1200" dirty="0">
              <a:solidFill>
                <a:srgbClr val="2A6A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9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8" t="42315" r="23104" b="18035"/>
          <a:stretch/>
        </p:blipFill>
        <p:spPr bwMode="auto">
          <a:xfrm>
            <a:off x="4525658" y="4082802"/>
            <a:ext cx="4307615" cy="228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21213" y="404664"/>
            <a:ext cx="764193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ГАОУ ДПО ИРО РТ</a:t>
            </a:r>
          </a:p>
          <a:p>
            <a:r>
              <a:rPr lang="ru-RU" sz="2600" b="1" dirty="0" smtClean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ФЕДЕРАЛЬНАЯ СТАЖИРОВОЧНАЯ ПЛОЩАДКА</a:t>
            </a:r>
            <a:endParaRPr lang="ru-RU" sz="2600" b="1" dirty="0">
              <a:solidFill>
                <a:srgbClr val="2A7E8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2287" y="1395127"/>
            <a:ext cx="8220986" cy="95410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r>
              <a:rPr lang="ru-RU" sz="1400" dirty="0"/>
              <a:t>В 2018 году </a:t>
            </a:r>
            <a:r>
              <a:rPr lang="ru-RU" sz="1400" b="1" dirty="0">
                <a:solidFill>
                  <a:srgbClr val="2A6A6C"/>
                </a:solidFill>
              </a:rPr>
              <a:t>федеральная </a:t>
            </a:r>
            <a:r>
              <a:rPr lang="ru-RU" sz="1400" b="1" dirty="0" err="1">
                <a:solidFill>
                  <a:srgbClr val="2A6A6C"/>
                </a:solidFill>
              </a:rPr>
              <a:t>стажировочная</a:t>
            </a:r>
            <a:r>
              <a:rPr lang="ru-RU" sz="1400" b="1" dirty="0">
                <a:solidFill>
                  <a:srgbClr val="2A6A6C"/>
                </a:solidFill>
              </a:rPr>
              <a:t> площадка ГАОУ ДПО ИРО РТ  </a:t>
            </a:r>
            <a:r>
              <a:rPr lang="ru-RU" sz="1400" dirty="0"/>
              <a:t>свою деятельность осуществляет </a:t>
            </a:r>
            <a:r>
              <a:rPr lang="ru-RU" sz="1400" b="1" dirty="0">
                <a:solidFill>
                  <a:srgbClr val="2A6A6C"/>
                </a:solidFill>
              </a:rPr>
              <a:t>совместно с базовыми площадками  - 15 общеобразовательными организациями РТ</a:t>
            </a:r>
            <a:r>
              <a:rPr lang="ru-RU" sz="1400" dirty="0"/>
              <a:t>, победителями конкурсного отбора на предоставления право быть базовыми площадками по реализации проекта</a:t>
            </a:r>
          </a:p>
          <a:p>
            <a:endParaRPr lang="ru-RU" sz="14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56175" y="4941168"/>
            <a:ext cx="252501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ГП РОССИЙСКОЙ ФЕДЕРАЦИИ  </a:t>
            </a:r>
          </a:p>
          <a:p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«РАЗВИТИЕ ОБРАЗОВАНИЯ»</a:t>
            </a:r>
          </a:p>
          <a:p>
            <a:pPr algn="r"/>
            <a:r>
              <a:rPr lang="ru-RU" sz="1100" i="1" dirty="0"/>
              <a:t>Р</a:t>
            </a:r>
            <a:r>
              <a:rPr lang="ru-RU" sz="1100" i="1" dirty="0" smtClean="0"/>
              <a:t>ежим доступа: </a:t>
            </a:r>
            <a:r>
              <a:rPr lang="en-US" sz="1100" i="1" dirty="0">
                <a:hlinkClick r:id="rId6"/>
              </a:rPr>
              <a:t>http://irort.ru/node/77</a:t>
            </a:r>
            <a:r>
              <a:rPr lang="ru-RU" sz="1100" i="1" dirty="0"/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2287" y="2204864"/>
            <a:ext cx="81061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ГОСУДАРСТВЕННАЯ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ПРОГРАММА РОССИЙСКОЙ ФЕДЕРАЦИИ «РАЗВИТИЕ ОБРАЗОВАНИЯ»</a:t>
            </a:r>
          </a:p>
          <a:p>
            <a:pPr algn="just"/>
            <a:endParaRPr lang="ru-RU" sz="1200" b="1" dirty="0" smtClean="0"/>
          </a:p>
          <a:p>
            <a:pPr algn="just"/>
            <a:r>
              <a:rPr lang="ru-RU" sz="1200" b="1" dirty="0" smtClean="0"/>
              <a:t>Мероприятия:</a:t>
            </a:r>
          </a:p>
          <a:p>
            <a:pPr algn="just"/>
            <a:endParaRPr lang="ru-RU" sz="1200" b="1" dirty="0"/>
          </a:p>
          <a:p>
            <a:pPr marL="361950" lvl="2" algn="just">
              <a:buFont typeface="Wingdings" pitchFamily="2" charset="2"/>
              <a:buChar char="ü"/>
            </a:pPr>
            <a:r>
              <a:rPr lang="ru-RU" sz="1200" i="1" dirty="0" smtClean="0"/>
              <a:t> «</a:t>
            </a:r>
            <a:r>
              <a:rPr lang="ru-RU" sz="1200" i="1" dirty="0"/>
              <a:t>Повышение качества образования в школах с низкими результатами обучения и в школах, функционирующих в неблагоприятных социальных условиях, путем реализации региональных проектов и распространение их результатов» государственной программы Российской Федерации «Развитие образования» в 2018 </a:t>
            </a:r>
            <a:r>
              <a:rPr lang="ru-RU" sz="1200" i="1" dirty="0" smtClean="0"/>
              <a:t>году</a:t>
            </a:r>
            <a:endParaRPr lang="ru-RU" sz="12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8624" y="4056872"/>
            <a:ext cx="37436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2" algn="just">
              <a:buFont typeface="Wingdings" pitchFamily="2" charset="2"/>
              <a:buChar char="ü"/>
            </a:pPr>
            <a:r>
              <a:rPr lang="ru-RU" sz="1200" i="1" dirty="0" smtClean="0"/>
              <a:t> «</a:t>
            </a:r>
            <a:r>
              <a:rPr lang="ru-RU" sz="1200" i="1" dirty="0"/>
              <a:t>Модернизация технологий и содержания обучения в соответствии с новым федеральным государственным образовательным стандартом посредством разработки концепций модернизации конкретных областей, поддержки региональных программ развития образования и поддержки сетевых методических объединений» государственной программы Российской Федерации «Развитие образования» в 2018 году</a:t>
            </a:r>
          </a:p>
        </p:txBody>
      </p:sp>
    </p:spTree>
    <p:extLst>
      <p:ext uri="{BB962C8B-B14F-4D97-AF65-F5344CB8AC3E}">
        <p14:creationId xmlns:p14="http://schemas.microsoft.com/office/powerpoint/2010/main" val="30209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340768"/>
            <a:ext cx="7704856" cy="3148364"/>
          </a:xfrm>
          <a:prstGeom prst="rect">
            <a:avLst/>
          </a:prstGeom>
          <a:solidFill>
            <a:srgbClr val="28767A"/>
          </a:solidFill>
          <a:ln>
            <a:solidFill>
              <a:srgbClr val="266364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2A7E82"/>
                </a:solidFill>
              </a:rPr>
              <a:t>БАЗОВЫЕ ОБРАЗОВАТЕЛЬНЫЕ ОРГАНИЗАЦИИ </a:t>
            </a:r>
            <a:endParaRPr lang="ru-RU" sz="2800" b="1" dirty="0">
              <a:solidFill>
                <a:srgbClr val="2A7E82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68897869"/>
              </p:ext>
            </p:extLst>
          </p:nvPr>
        </p:nvGraphicFramePr>
        <p:xfrm>
          <a:off x="1331640" y="1752828"/>
          <a:ext cx="6192688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4441380" y="4513292"/>
            <a:ext cx="0" cy="71590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33802" y="5229200"/>
            <a:ext cx="6048672" cy="369332"/>
          </a:xfrm>
          <a:prstGeom prst="rect">
            <a:avLst/>
          </a:prstGeom>
          <a:solidFill>
            <a:srgbClr val="2A7E82"/>
          </a:solidFill>
          <a:ln>
            <a:solidFill>
              <a:srgbClr val="2E86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</a:t>
            </a:r>
            <a:r>
              <a:rPr lang="ru-RU" b="1" dirty="0" smtClean="0">
                <a:solidFill>
                  <a:schemeClr val="bg1"/>
                </a:solidFill>
              </a:rPr>
              <a:t>рансляция  лучших   образовательных практик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9541" y="5875531"/>
            <a:ext cx="7884876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ОБРАЗОВАТЕЛЬНЫЕ ОРГАНИЗАЦИИ РТ и РФ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(8812/5799)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4455758" y="5626196"/>
            <a:ext cx="2380" cy="237753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69172" y="4653136"/>
            <a:ext cx="374441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ФУНКЦИИ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76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237201" y="274638"/>
            <a:ext cx="742716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400" b="1" dirty="0" smtClean="0">
                <a:solidFill>
                  <a:srgbClr val="2E867C"/>
                </a:solidFill>
              </a:rPr>
              <a:t>БАЗОВЫЕ ПЛОЩАДКИ ГАОУ ДПО ИРО РТ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78082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МАОУ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«Средняя общеобразовательная школа №39 с углубленным изучение английского языка»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Вахитовского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района г. Казани;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МАОУ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«Средняя общеобразовательная школа №146 с углубленным изучением отдельных предметов» Ново-Савиновского района г. Казани;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«Лицей № 78 «Фарватер» Приволжского района г. Казани;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«Гимназия №3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Чистопольского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муниципального района;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«Средняя общеобразовательная школа № 33» Авиастроительного района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г.Казани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«Лицей №1»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Зеленодольского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муниципального района Республики Татарстан»;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«Гимназия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п.г.т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. Богатые Сабы» Сабинского района Республики Татарстан»;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«Средняя общеобразовательная школа № 5 г. Буинска Республики Татарстан»;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Шеморданский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лицей» Сабинского  муниципального района РТ»;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МАОУ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«Средняя общеобразовательная школа №56» г. Набережные Челны; МБОУ «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Кукморская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средняя общеобразовательная школа № 4»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Кукморского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муниципального района РТ;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«Болгарская средняя общеобразовательная школа №2» Спасского муниципального района Республики Татарстан»;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Верхнеуслонская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гимназия»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Верхнеуслонского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муниципального района Республики Татарстан; </a:t>
            </a:r>
            <a:endParaRPr lang="ru-RU" sz="15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«Лицей №14» </a:t>
            </a:r>
            <a:r>
              <a:rPr lang="ru-RU" sz="1500" i="1" dirty="0" err="1">
                <a:solidFill>
                  <a:schemeClr val="accent5">
                    <a:lumMod val="50000"/>
                  </a:schemeClr>
                </a:solidFill>
              </a:rPr>
              <a:t>Зеленодольского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 муниципального района Республики Татарстан</a:t>
            </a: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5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1500" i="1" dirty="0">
                <a:solidFill>
                  <a:schemeClr val="accent5">
                    <a:lumMod val="50000"/>
                  </a:schemeClr>
                </a:solidFill>
              </a:rPr>
              <a:t>«Средняя русско-татарская общеобразовательная школа №57» Кировского района г. Казани).</a:t>
            </a:r>
            <a:endParaRPr lang="ru-RU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7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9"/>
            <a:ext cx="7632848" cy="1143000"/>
          </a:xfrm>
        </p:spPr>
        <p:txBody>
          <a:bodyPr>
            <a:noAutofit/>
          </a:bodyPr>
          <a:lstStyle/>
          <a:p>
            <a:pPr algn="just"/>
            <a:r>
              <a:rPr lang="ru-RU" sz="2600" b="1" dirty="0" smtClean="0">
                <a:solidFill>
                  <a:srgbClr val="2A7E82"/>
                </a:solidFill>
              </a:rPr>
              <a:t>ИННОВАЦИОННЫЕ НАПРАВЛЕНИЯ ДЕЯТЕЛЬНОСТИ</a:t>
            </a:r>
            <a:endParaRPr lang="ru-RU" sz="26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1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92274" y="1916832"/>
            <a:ext cx="4844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28767A"/>
                </a:solidFill>
              </a:rPr>
              <a:t>РЕАЛИЗАЦИЯ ИННОВАЦИОННЫХ ПРОЕКТОВ</a:t>
            </a:r>
            <a:endParaRPr lang="ru-RU" b="1" dirty="0">
              <a:solidFill>
                <a:srgbClr val="28767A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3626" y="3105835"/>
            <a:ext cx="7110783" cy="369332"/>
          </a:xfrm>
          <a:prstGeom prst="rect">
            <a:avLst/>
          </a:prstGeom>
          <a:solidFill>
            <a:srgbClr val="2A7E82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Наставничество на основе сетевого взаимодействия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7" y="5229201"/>
            <a:ext cx="74168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ФОРМИРОВАНИЕ ЧЕЛОВЕЧЕСКОГО  </a:t>
            </a:r>
            <a:r>
              <a:rPr lang="ru-RU" sz="2400" b="1" dirty="0">
                <a:solidFill>
                  <a:srgbClr val="C00000"/>
                </a:solidFill>
              </a:rPr>
              <a:t>КАПИТАЛА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33624" y="3645024"/>
            <a:ext cx="7110783" cy="369332"/>
          </a:xfrm>
          <a:prstGeom prst="rect">
            <a:avLst/>
          </a:prstGeom>
          <a:solidFill>
            <a:srgbClr val="2A7E82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Цифровая школа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5616" y="2564904"/>
            <a:ext cx="7128792" cy="369332"/>
          </a:xfrm>
          <a:prstGeom prst="rect">
            <a:avLst/>
          </a:prstGeom>
          <a:solidFill>
            <a:srgbClr val="2A7E82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Национальная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система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учительского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роста (НСУР)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115616" y="1556792"/>
            <a:ext cx="7128792" cy="3024336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триховая стрелка вправо 10"/>
          <p:cNvSpPr/>
          <p:nvPr/>
        </p:nvSpPr>
        <p:spPr>
          <a:xfrm rot="5400000">
            <a:off x="4444413" y="4324891"/>
            <a:ext cx="489204" cy="1001683"/>
          </a:xfrm>
          <a:prstGeom prst="striped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60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259632" y="26275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ПРОЕКТ «Создание </a:t>
            </a:r>
            <a:r>
              <a:rPr lang="ru-RU" b="1" dirty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и внедрение модели аттестации педагогических работников </a:t>
            </a:r>
            <a:r>
              <a:rPr lang="ru-RU" b="1" dirty="0" smtClean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ru-RU" b="1" dirty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основе оценки их квалификации в соответствии с требованиями </a:t>
            </a:r>
            <a:r>
              <a:rPr lang="ru-RU" b="1" dirty="0" smtClean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профессионального </a:t>
            </a:r>
            <a:r>
              <a:rPr lang="ru-RU" b="1" dirty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стандарта педагога и федеральных </a:t>
            </a:r>
          </a:p>
          <a:p>
            <a:r>
              <a:rPr lang="ru-RU" b="1" dirty="0">
                <a:solidFill>
                  <a:srgbClr val="2A7E82"/>
                </a:solidFill>
                <a:latin typeface="+mj-lt"/>
                <a:ea typeface="+mj-ea"/>
                <a:cs typeface="+mj-cs"/>
              </a:rPr>
              <a:t>государственных образовательных стандартов общего образования»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528248" y="3025836"/>
            <a:ext cx="8172908" cy="2053129"/>
            <a:chOff x="503548" y="2420888"/>
            <a:chExt cx="8172908" cy="2053129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503548" y="2420888"/>
              <a:ext cx="6876764" cy="64807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rgbClr val="2E867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Независимая оценка квалификации педагога на основе использования  ЕФОМ  </a:t>
              </a:r>
              <a:r>
                <a:rPr kumimoji="0" lang="ru-RU" sz="160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(единых</a:t>
              </a:r>
              <a:r>
                <a:rPr kumimoji="0" lang="ru-RU" sz="1600" i="1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федеральных оценочных материалов)</a:t>
              </a:r>
              <a:r>
                <a:rPr kumimoji="0" lang="ru-RU" sz="1600" i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</a:t>
              </a:r>
              <a:endParaRPr kumimoji="0" lang="ru-RU" sz="1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7380312" y="2427219"/>
              <a:ext cx="1296143" cy="656109"/>
            </a:xfrm>
            <a:prstGeom prst="rect">
              <a:avLst/>
            </a:prstGeom>
            <a:solidFill>
              <a:srgbClr val="26636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60 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баллов</a:t>
              </a:r>
              <a:endParaRPr lang="ru-RU" sz="1400" i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511083" y="3796366"/>
              <a:ext cx="6869229" cy="67765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rgbClr val="2E867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Оценка профессиональных деловых  качеств, результатов профессиональной деятельности учителя</a:t>
              </a:r>
              <a:endParaRPr kumimoji="0" lang="ru-RU" sz="160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7380313" y="3796366"/>
              <a:ext cx="1296143" cy="677651"/>
            </a:xfrm>
            <a:prstGeom prst="rect">
              <a:avLst/>
            </a:prstGeom>
            <a:solidFill>
              <a:srgbClr val="26636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>
                  <a:solidFill>
                    <a:schemeClr val="bg1"/>
                  </a:solidFill>
                  <a:latin typeface="+mn-lt"/>
                  <a:cs typeface="+mn-cs"/>
                </a:rPr>
                <a:t>4</a:t>
              </a: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0 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баллов</a:t>
              </a:r>
              <a:endParaRPr lang="ru-RU" sz="1400" i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054" name="Picture 6" descr="https://yt3.ggpht.com/-spQKKtPTDM0/AAAAAAAAAAI/AAAAAAAAAAA/eT84TKkB9wM/s900-c-k-no-mo-rj-c0xffffff/photo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4" b="12776"/>
          <a:stretch/>
        </p:blipFill>
        <p:spPr bwMode="auto">
          <a:xfrm>
            <a:off x="4178463" y="3688276"/>
            <a:ext cx="880623" cy="68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па 25"/>
          <p:cNvGrpSpPr/>
          <p:nvPr/>
        </p:nvGrpSpPr>
        <p:grpSpPr>
          <a:xfrm>
            <a:off x="503548" y="5517232"/>
            <a:ext cx="8227983" cy="1100911"/>
            <a:chOff x="448473" y="5589240"/>
            <a:chExt cx="8227983" cy="1100911"/>
          </a:xfrm>
        </p:grpSpPr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448473" y="5589240"/>
              <a:ext cx="1603247" cy="108012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rgbClr val="2E867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Справка работодателя</a:t>
              </a:r>
              <a:endParaRPr kumimoji="0" lang="ru-RU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3170721" y="5618344"/>
              <a:ext cx="1905335" cy="10510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rgbClr val="2E867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Оценка</a:t>
              </a:r>
              <a:r>
                <a:rPr kumimoji="0" lang="ru-RU" sz="16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образовательных результатов обучающихся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6245069" y="5618344"/>
              <a:ext cx="1481941" cy="10510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rgbClr val="2E867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Учет мнения выпускников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2051720" y="5589240"/>
              <a:ext cx="929746" cy="1080120"/>
            </a:xfrm>
            <a:prstGeom prst="rect">
              <a:avLst/>
            </a:prstGeom>
            <a:solidFill>
              <a:srgbClr val="26636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10 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баллов</a:t>
              </a:r>
              <a:endParaRPr lang="ru-RU" sz="1400" i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7723111" y="5610031"/>
              <a:ext cx="953345" cy="1059329"/>
            </a:xfrm>
            <a:prstGeom prst="rect">
              <a:avLst/>
            </a:prstGeom>
            <a:solidFill>
              <a:srgbClr val="26636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>
                  <a:solidFill>
                    <a:schemeClr val="bg1"/>
                  </a:solidFill>
                  <a:latin typeface="+mn-lt"/>
                  <a:cs typeface="+mn-cs"/>
                </a:rPr>
                <a:t>5</a:t>
              </a: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 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баллов</a:t>
              </a:r>
              <a:endParaRPr lang="ru-RU" sz="1400" i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5076056" y="5610031"/>
              <a:ext cx="929746" cy="1080120"/>
            </a:xfrm>
            <a:prstGeom prst="rect">
              <a:avLst/>
            </a:prstGeom>
            <a:solidFill>
              <a:srgbClr val="266364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25 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ru-RU" b="1" dirty="0" smtClean="0">
                  <a:solidFill>
                    <a:schemeClr val="bg1"/>
                  </a:solidFill>
                  <a:latin typeface="+mn-lt"/>
                  <a:cs typeface="+mn-cs"/>
                </a:rPr>
                <a:t>баллов</a:t>
              </a:r>
              <a:endParaRPr lang="ru-RU" sz="1400" i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5" name="Правая фигурная скобка 24"/>
          <p:cNvSpPr/>
          <p:nvPr/>
        </p:nvSpPr>
        <p:spPr>
          <a:xfrm rot="16200000">
            <a:off x="4402750" y="1070738"/>
            <a:ext cx="432047" cy="8460941"/>
          </a:xfrm>
          <a:prstGeom prst="rightBrace">
            <a:avLst>
              <a:gd name="adj1" fmla="val 8333"/>
              <a:gd name="adj2" fmla="val 49679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Выноска со стрелкой вправо 27"/>
          <p:cNvSpPr/>
          <p:nvPr/>
        </p:nvSpPr>
        <p:spPr>
          <a:xfrm>
            <a:off x="560296" y="1847929"/>
            <a:ext cx="2287323" cy="93810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4211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schemeClr val="bg1"/>
              </a:solidFill>
            </a:endParaRP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Требования </a:t>
            </a:r>
            <a:r>
              <a:rPr lang="ru-RU" b="1" dirty="0">
                <a:solidFill>
                  <a:schemeClr val="bg1"/>
                </a:solidFill>
              </a:rPr>
              <a:t>ФГОС </a:t>
            </a:r>
            <a:r>
              <a:rPr lang="ru-RU" b="1" dirty="0" smtClean="0">
                <a:solidFill>
                  <a:schemeClr val="bg1"/>
                </a:solidFill>
              </a:rPr>
              <a:t>ОО</a:t>
            </a:r>
            <a:endParaRPr lang="ru-RU" sz="2800" b="1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36" name="Выноска со стрелкой вправо 35"/>
          <p:cNvSpPr/>
          <p:nvPr/>
        </p:nvSpPr>
        <p:spPr>
          <a:xfrm flipH="1">
            <a:off x="6224272" y="1847928"/>
            <a:ext cx="2476344" cy="93810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4211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schemeClr val="bg1"/>
              </a:solidFill>
            </a:endParaRP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Требования ПСП</a:t>
            </a:r>
            <a:endParaRPr lang="ru-RU" sz="2800" b="1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9" name="Выноска со стрелкой вниз 28"/>
          <p:cNvSpPr/>
          <p:nvPr/>
        </p:nvSpPr>
        <p:spPr>
          <a:xfrm>
            <a:off x="2979962" y="1874933"/>
            <a:ext cx="3116148" cy="1050011"/>
          </a:xfrm>
          <a:prstGeom prst="downArrowCallout">
            <a:avLst/>
          </a:prstGeom>
          <a:solidFill>
            <a:srgbClr val="2A6A6C"/>
          </a:solidFill>
          <a:ln>
            <a:solidFill>
              <a:srgbClr val="2A6A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bg1"/>
                </a:solidFill>
              </a:rPr>
              <a:t>МОДЕЛЬ АТТЕСТАЦИИ </a:t>
            </a:r>
          </a:p>
        </p:txBody>
      </p:sp>
    </p:spTree>
    <p:extLst>
      <p:ext uri="{BB962C8B-B14F-4D97-AF65-F5344CB8AC3E}">
        <p14:creationId xmlns:p14="http://schemas.microsoft.com/office/powerpoint/2010/main" val="24189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solidFill>
                  <a:srgbClr val="2A7E82"/>
                </a:solidFill>
              </a:rPr>
              <a:t>МНЕНИЕ  МИНИСТРА ПРОСВЕЩЕНИЯ</a:t>
            </a:r>
            <a:endParaRPr lang="ru-RU" sz="3600" b="1" dirty="0">
              <a:solidFill>
                <a:srgbClr val="2A7E8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93709" y="2060848"/>
            <a:ext cx="7732641" cy="3312368"/>
          </a:xfrm>
          <a:prstGeom prst="rect">
            <a:avLst/>
          </a:prstGeom>
          <a:solidFill>
            <a:srgbClr val="2A7E82"/>
          </a:solidFill>
          <a:ln>
            <a:solidFill>
              <a:srgbClr val="33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68600" lvl="6" algn="just"/>
            <a:endParaRPr lang="ru-RU" b="1" i="1" dirty="0" smtClean="0"/>
          </a:p>
          <a:p>
            <a:pPr marL="2768600" lvl="6" algn="just"/>
            <a:endParaRPr lang="ru-RU" b="1" i="1" dirty="0"/>
          </a:p>
          <a:p>
            <a:pPr marL="2768600" lvl="6" algn="just"/>
            <a:r>
              <a:rPr lang="ru-RU" b="1" i="1" dirty="0" smtClean="0"/>
              <a:t>      «…..</a:t>
            </a:r>
            <a:r>
              <a:rPr lang="ru-RU" dirty="0" smtClean="0"/>
              <a:t>одной </a:t>
            </a:r>
            <a:r>
              <a:rPr lang="ru-RU" dirty="0"/>
              <a:t>из задач прорывного развития в сфере  образования,    совершенствование системы работы педагогического сообщества, включая развитие системы методической работы, обмена опытом и повышения квалификации, которая расширит возможности учителя для непрерывного профессионального роста, устранения профессиональных дефицитов и получения необходимой </a:t>
            </a:r>
            <a:r>
              <a:rPr lang="ru-RU" dirty="0" smtClean="0"/>
              <a:t>помощи».</a:t>
            </a:r>
            <a:endParaRPr lang="ru-RU" dirty="0"/>
          </a:p>
          <a:p>
            <a:pPr marL="3225800" lvl="7" algn="just"/>
            <a:endParaRPr lang="ru-RU" b="1" dirty="0" smtClean="0"/>
          </a:p>
          <a:p>
            <a:pPr marL="2768600" lvl="6" algn="r"/>
            <a:r>
              <a:rPr lang="ru-RU" sz="1400" dirty="0" smtClean="0"/>
              <a:t>Всероссийское </a:t>
            </a:r>
            <a:r>
              <a:rPr lang="ru-RU" sz="1400" dirty="0"/>
              <a:t>совещание по вопросам развития </a:t>
            </a:r>
            <a:r>
              <a:rPr lang="ru-RU" sz="1400" dirty="0" smtClean="0"/>
              <a:t>образования, министр просвещения России Ольга Васильева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s://24smi.org/public/media/resize/660x-/celebrity/2018/02/21/ivctfvappj7i-olga-vasilev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6789" r="1342" b="15938"/>
          <a:stretch/>
        </p:blipFill>
        <p:spPr bwMode="auto">
          <a:xfrm>
            <a:off x="611561" y="1412776"/>
            <a:ext cx="2736304" cy="299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6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9"/>
            <a:ext cx="7427168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2A7E82"/>
                </a:solidFill>
              </a:rPr>
              <a:t>МОТИВАЦИИ ЛУЧШИХ ПЕДАГОГОВ И ОБРАЗОВАТЕЛЬНЫХ ОРГАНИЗАЦИЙ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67544" y="6356351"/>
            <a:ext cx="8280920" cy="365125"/>
          </a:xfrm>
        </p:spPr>
        <p:txBody>
          <a:bodyPr/>
          <a:lstStyle/>
          <a:p>
            <a:r>
              <a:rPr lang="ru-RU" dirty="0" smtClean="0"/>
              <a:t>Государственное автономное образовательное учреждение дополнительного профессионального образования </a:t>
            </a:r>
          </a:p>
          <a:p>
            <a:r>
              <a:rPr lang="ru-RU" dirty="0" smtClean="0"/>
              <a:t>«ИНСТИТУТ РАЗВИТИЯ ОБРАЗОВАНИЯ РЕСПУБЛИКИ ТАТАРСТАН»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0" t="8293" r="14259" b="13983"/>
          <a:stretch/>
        </p:blipFill>
        <p:spPr bwMode="auto">
          <a:xfrm>
            <a:off x="539552" y="1422501"/>
            <a:ext cx="7488832" cy="503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/>
          <a:srcRect l="71897" t="22971" r="10717" b="14783"/>
          <a:stretch/>
        </p:blipFill>
        <p:spPr bwMode="auto">
          <a:xfrm>
            <a:off x="6372200" y="1268759"/>
            <a:ext cx="2304256" cy="2880319"/>
          </a:xfrm>
          <a:prstGeom prst="rect">
            <a:avLst/>
          </a:prstGeom>
          <a:ln w="38100">
            <a:solidFill>
              <a:srgbClr val="2A6A6C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250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1465</Words>
  <Application>Microsoft Office PowerPoint</Application>
  <PresentationFormat>Экран (4:3)</PresentationFormat>
  <Paragraphs>222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vt:lpstr>
      <vt:lpstr>Миссия ГАОУ ДПО ИРО РТ</vt:lpstr>
      <vt:lpstr>Презентация PowerPoint</vt:lpstr>
      <vt:lpstr>БАЗОВЫЕ ОБРАЗОВАТЕЛЬНЫЕ ОРГАНИЗАЦИИ </vt:lpstr>
      <vt:lpstr>Презентация PowerPoint</vt:lpstr>
      <vt:lpstr>ИННОВАЦИОННЫЕ НАПРАВЛЕНИЯ ДЕЯТЕЛЬНОСТИ</vt:lpstr>
      <vt:lpstr>Презентация PowerPoint</vt:lpstr>
      <vt:lpstr>МНЕНИЕ  МИНИСТРА ПРОСВЕЩЕНИЯ</vt:lpstr>
      <vt:lpstr>МОТИВАЦИИ ЛУЧШИХ ПЕДАГОГОВ И ОБРАЗОВАТЕЛЬНЫХ ОРГАНИЗАЦИЙ</vt:lpstr>
      <vt:lpstr>МОТИВАЦИИ ЛУЧШИХ ПЕДАГОГОВ И ОБРАЗОВАТЕЛЬНЫХ ОРГАНИЗАЦИЙ </vt:lpstr>
      <vt:lpstr>МОТИВАЦИЯ ЛУЧШИХ ПЕДАГОГОВ</vt:lpstr>
      <vt:lpstr>Презентация PowerPoint</vt:lpstr>
      <vt:lpstr>Презентация PowerPoint</vt:lpstr>
      <vt:lpstr>Презентация PowerPoint</vt:lpstr>
      <vt:lpstr>МНЕНИЕ МИНИСТРА</vt:lpstr>
      <vt:lpstr>Инновационный проект  «Региональная система организации наставничества педагогических и руководящих кадров на основе сетевого взаимодействия» </vt:lpstr>
      <vt:lpstr>Инновационный проект «Региональная система организации наставничества педагогических и руководящих кадров на основе сетевого взаимодействия» </vt:lpstr>
      <vt:lpstr>Электронная площадка ГАОУ ДПО ИРО РТ  «ШКОЛА НАСТАВНИЧЕСТВА»  </vt:lpstr>
      <vt:lpstr>Инновационный проект «Региональная система организации наставничества педагогических и руководящих кадров на основе сетевого взаимодействия» </vt:lpstr>
      <vt:lpstr>ШКОЛЫ РЕСПУБЛИКИ  ДЛЯ ШКОЛ АЛЕКСЕЕВСКОГО РАЙОНА </vt:lpstr>
      <vt:lpstr>РЕЗУЛЬТАТ</vt:lpstr>
      <vt:lpstr>ПРИГЛАШАЕМ ПРИНЯТЬ УЧАСТИЕ  </vt:lpstr>
      <vt:lpstr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dc:title>
  <dc:creator>irort</dc:creator>
  <cp:lastModifiedBy>IRO RT</cp:lastModifiedBy>
  <cp:revision>47</cp:revision>
  <cp:lastPrinted>2018-08-27T08:14:58Z</cp:lastPrinted>
  <dcterms:created xsi:type="dcterms:W3CDTF">2018-08-24T07:23:45Z</dcterms:created>
  <dcterms:modified xsi:type="dcterms:W3CDTF">2018-08-27T08:54:32Z</dcterms:modified>
</cp:coreProperties>
</file>